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4" r:id="rId3"/>
    <p:sldMasterId id="2147483668" r:id="rId4"/>
  </p:sldMasterIdLst>
  <p:notesMasterIdLst>
    <p:notesMasterId r:id="rId6"/>
  </p:notesMasterIdLst>
  <p:sldIdLst>
    <p:sldId id="341" r:id="rId5"/>
    <p:sldId id="297" r:id="rId7"/>
    <p:sldId id="285" r:id="rId8"/>
    <p:sldId id="415" r:id="rId9"/>
    <p:sldId id="364" r:id="rId10"/>
    <p:sldId id="416" r:id="rId11"/>
    <p:sldId id="365" r:id="rId12"/>
    <p:sldId id="417" r:id="rId13"/>
    <p:sldId id="418" r:id="rId14"/>
    <p:sldId id="419" r:id="rId15"/>
    <p:sldId id="421" r:id="rId16"/>
    <p:sldId id="422" r:id="rId17"/>
    <p:sldId id="366" r:id="rId18"/>
    <p:sldId id="423" r:id="rId19"/>
    <p:sldId id="412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EA1E96BD-BC5E-41B2-AECC-9291B60F95E9}">
          <p14:sldIdLst>
            <p14:sldId id="341"/>
          </p14:sldIdLst>
        </p14:section>
        <p14:section name="目录" id="{B7BAED8C-AE45-47AE-9094-369A4305DA49}">
          <p14:sldIdLst>
            <p14:sldId id="297"/>
          </p14:sldIdLst>
        </p14:section>
        <p14:section name="主要内容" id="{4DAA5134-08C5-469C-BA0C-2F0DF208DAA0}">
          <p14:sldIdLst>
            <p14:sldId id="285"/>
            <p14:sldId id="415"/>
            <p14:sldId id="364"/>
            <p14:sldId id="416"/>
            <p14:sldId id="365"/>
            <p14:sldId id="417"/>
            <p14:sldId id="418"/>
            <p14:sldId id="419"/>
            <p14:sldId id="421"/>
            <p14:sldId id="422"/>
            <p14:sldId id="366"/>
            <p14:sldId id="423"/>
          </p14:sldIdLst>
        </p14:section>
        <p14:section name="结尾" id="{624B9FA7-588E-413F-BC14-424A204D426B}">
          <p14:sldIdLst>
            <p14:sldId id="41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92278F"/>
    <a:srgbClr val="3D7EAA"/>
    <a:srgbClr val="6A1A68"/>
    <a:srgbClr val="8BFF4D"/>
    <a:srgbClr val="4AB312"/>
    <a:srgbClr val="FF66FF"/>
    <a:srgbClr val="FFFFFF"/>
    <a:srgbClr val="930093"/>
    <a:srgbClr val="872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8" autoAdjust="0"/>
    <p:restoredTop sz="95078" autoAdjust="0"/>
  </p:normalViewPr>
  <p:slideViewPr>
    <p:cSldViewPr snapToGrid="0" showGuides="1">
      <p:cViewPr varScale="1">
        <p:scale>
          <a:sx n="76" d="100"/>
          <a:sy n="76" d="100"/>
        </p:scale>
        <p:origin x="374" y="48"/>
      </p:cViewPr>
      <p:guideLst>
        <p:guide orient="horz" pos="2160"/>
        <p:guide pos="3840"/>
        <p:guide orient="horz" pos="232"/>
        <p:guide orient="horz" pos="40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0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CFFE80-30C8-493C-B499-28CC767AB001}" type="doc">
      <dgm:prSet loTypeId="process" loCatId="process" qsTypeId="urn:microsoft.com/office/officeart/2005/8/quickstyle/simple2" qsCatId="simple" csTypeId="urn:microsoft.com/office/officeart/2005/8/colors/accent1_2" csCatId="accent1" phldr="1"/>
      <dgm:spPr/>
    </dgm:pt>
    <dgm:pt modelId="{03D727D5-FE22-4B35-A243-130455E66126}">
      <dgm:prSet phldrT="[文本]" phldr="0" custT="1"/>
      <dgm:spPr/>
      <dgm:t>
        <a:bodyPr vert="horz" wrap="square"/>
        <a:p>
          <a:pPr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  <a:sym typeface="+mn-lt"/>
            </a:rPr>
            <a:t>串行</a:t>
          </a: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  <a:sym typeface="+mn-lt"/>
            </a:rPr>
            <a:t/>
          </a:r>
          <a:endParaRPr lang="en-US" altLang="zh-CN" sz="2000" b="1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 Light" panose="020B0502040204020203" pitchFamily="34" charset="-122"/>
            <a:sym typeface="+mn-lt"/>
          </a:endParaRPr>
        </a:p>
        <a:p>
          <a:pPr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pc="100" dirty="0">
              <a:latin typeface="+mn-lt"/>
              <a:ea typeface="+mn-ea"/>
              <a:cs typeface="+mn-ea"/>
              <a:sym typeface="+mn-lt"/>
            </a:rPr>
            <a:t>核函数计算时间ker_lwm time为10857.459s</a:t>
          </a:r>
          <a:r>
            <a:rPr lang="zh-CN" altLang="en-US" sz="1600" kern="1200" spc="100" dirty="0">
              <a:latin typeface="+mn-lt"/>
              <a:ea typeface="+mn-ea"/>
              <a:cs typeface="+mn-ea"/>
              <a:sym typeface="+mn-lt"/>
            </a:rPr>
            <a:t/>
          </a:r>
          <a:endParaRPr lang="zh-CN" altLang="en-US" sz="1600" kern="1200" spc="100" dirty="0">
            <a:latin typeface="+mn-lt"/>
            <a:ea typeface="+mn-ea"/>
            <a:cs typeface="+mn-ea"/>
            <a:sym typeface="+mn-lt"/>
          </a:endParaRPr>
        </a:p>
      </dgm:t>
    </dgm:pt>
    <dgm:pt modelId="{C4DBCDB3-A0E8-400A-926B-0B228D6B5303}" cxnId="{9DF0B794-3DF8-4B51-A8D1-C29347C73F53}" type="parTrans">
      <dgm:prSet/>
      <dgm:spPr/>
      <dgm:t>
        <a:bodyPr/>
        <a:lstStyle/>
        <a:p>
          <a:endParaRPr lang="zh-CN" altLang="en-US"/>
        </a:p>
      </dgm:t>
    </dgm:pt>
    <dgm:pt modelId="{8EAA6155-0D03-4D2C-8AE0-B282E433A152}" cxnId="{9DF0B794-3DF8-4B51-A8D1-C29347C73F53}" type="sibTrans">
      <dgm:prSet/>
      <dgm:spPr/>
      <dgm:t>
        <a:bodyPr/>
        <a:lstStyle/>
        <a:p>
          <a:endParaRPr lang="zh-CN" altLang="en-US"/>
        </a:p>
      </dgm:t>
    </dgm:pt>
    <dgm:pt modelId="{CFAB5E83-FC15-4EFC-9BB8-BA552C91CCB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ea"/>
              <a:ea typeface="+mj-ea"/>
              <a:cs typeface="+mn-ea"/>
              <a:sym typeface="+mn-lt"/>
            </a:rPr>
            <a:t>并行</a:t>
          </a:r>
          <a:r>
            <a:rPr lang="en-US" altLang="zh-CN" sz="2000" b="1" kern="1200" dirty="0">
              <a:latin typeface="+mj-ea"/>
              <a:ea typeface="+mj-ea"/>
              <a:cs typeface="+mn-ea"/>
              <a:sym typeface="+mn-lt"/>
            </a:rPr>
            <a:t/>
          </a:r>
          <a:endParaRPr lang="en-US" altLang="zh-CN" sz="2000" b="1" kern="1200" dirty="0">
            <a:latin typeface="+mj-ea"/>
            <a:ea typeface="+mj-ea"/>
            <a:cs typeface="+mn-ea"/>
            <a:sym typeface="+mn-lt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pc="100" dirty="0">
              <a:latin typeface="+mn-lt"/>
              <a:ea typeface="+mn-ea"/>
              <a:cs typeface="+mn-ea"/>
              <a:sym typeface="+mn-lt"/>
            </a:rPr>
            <a:t>并行度为4的场景下，核函数计算时间为4708.894s</a:t>
          </a:r>
          <a:r>
            <a:rPr lang="zh-CN" altLang="en-US" sz="1600" kern="1200" spc="100" dirty="0">
              <a:latin typeface="+mn-lt"/>
              <a:ea typeface="+mn-ea"/>
              <a:cs typeface="+mn-ea"/>
              <a:sym typeface="+mn-lt"/>
            </a:rPr>
            <a:t/>
          </a:r>
          <a:endParaRPr lang="zh-CN" altLang="en-US" sz="1600" kern="1200" spc="100" dirty="0">
            <a:latin typeface="+mn-lt"/>
            <a:ea typeface="+mn-ea"/>
            <a:cs typeface="+mn-ea"/>
            <a:sym typeface="+mn-lt"/>
          </a:endParaRPr>
        </a:p>
      </dgm:t>
    </dgm:pt>
    <dgm:pt modelId="{83BB982A-6C76-4257-900F-F833C3A2EE5D}" cxnId="{0300DA53-858A-42BF-8CEC-91C5C380A3C9}" type="parTrans">
      <dgm:prSet/>
      <dgm:spPr/>
      <dgm:t>
        <a:bodyPr/>
        <a:lstStyle/>
        <a:p>
          <a:endParaRPr lang="zh-CN" altLang="en-US"/>
        </a:p>
      </dgm:t>
    </dgm:pt>
    <dgm:pt modelId="{BE86E8C1-4065-4E24-9A1D-63A39973FADF}" cxnId="{0300DA53-858A-42BF-8CEC-91C5C380A3C9}" type="sibTrans">
      <dgm:prSet/>
      <dgm:spPr/>
      <dgm:t>
        <a:bodyPr/>
        <a:lstStyle/>
        <a:p>
          <a:endParaRPr lang="zh-CN" altLang="en-US"/>
        </a:p>
      </dgm:t>
    </dgm:pt>
    <dgm:pt modelId="{A32781CC-1FBD-492A-A091-710D9E24A128}">
      <dgm:prSet phldrT="[文本]" phldr="0" custT="1"/>
      <dgm:spPr/>
      <dgm:t>
        <a:bodyPr vert="horz" wrap="square"/>
        <a:p>
          <a:pPr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  <a:sym typeface="+mn-lt"/>
            </a:rPr>
            <a:t>并行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  <a:sym typeface="+mn-lt"/>
            </a:rPr>
            <a:t>分类</a:t>
          </a: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  <a:sym typeface="+mn-lt"/>
            </a:rPr>
            <a:t>系统</a:t>
          </a:r>
          <a:r>
            <a:rPr lang="en-US" altLang="zh-CN" sz="20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  <a:sym typeface="+mn-lt"/>
            </a:rPr>
            <a:t/>
          </a:r>
          <a:endParaRPr lang="en-US" altLang="zh-CN" sz="2000" b="1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 Light" panose="020B0502040204020203" pitchFamily="34" charset="-122"/>
            <a:sym typeface="+mn-lt"/>
          </a:endParaRPr>
        </a:p>
        <a:p>
          <a:pPr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>
              <a:latin typeface="+mn-lt"/>
              <a:ea typeface="+mn-ea"/>
              <a:cs typeface="+mn-ea"/>
              <a:sym typeface="+mn-lt"/>
            </a:rPr>
            <a:t/>
          </a:r>
          <a:endParaRPr lang="zh-CN" altLang="en-US" sz="1600" kern="1200" dirty="0">
            <a:latin typeface="+mn-lt"/>
            <a:ea typeface="+mn-ea"/>
            <a:cs typeface="+mn-ea"/>
            <a:sym typeface="+mn-lt"/>
          </a:endParaRPr>
        </a:p>
      </dgm:t>
    </dgm:pt>
    <dgm:pt modelId="{BD5A01F2-FC07-48FB-872F-2F7305E14C33}" cxnId="{21768A31-B0D6-4664-81CA-3E63AF479B9D}" type="parTrans">
      <dgm:prSet/>
      <dgm:spPr/>
      <dgm:t>
        <a:bodyPr/>
        <a:lstStyle/>
        <a:p>
          <a:endParaRPr lang="zh-CN" altLang="en-US"/>
        </a:p>
      </dgm:t>
    </dgm:pt>
    <dgm:pt modelId="{D3D33B9B-32DE-49EB-AC28-871466EBB378}" cxnId="{21768A31-B0D6-4664-81CA-3E63AF479B9D}" type="sibTrans">
      <dgm:prSet/>
      <dgm:spPr/>
      <dgm:t>
        <a:bodyPr/>
        <a:lstStyle/>
        <a:p>
          <a:endParaRPr lang="zh-CN" altLang="en-US"/>
        </a:p>
      </dgm:t>
    </dgm:pt>
    <dgm:pt modelId="{50EC9898-5171-4C97-8B05-74B23E9F428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altLang="en-US" sz="6500"/>
            <a:t/>
          </a:r>
          <a:endParaRPr altLang="en-US" sz="6500"/>
        </a:p>
      </dgm:t>
    </dgm:pt>
    <dgm:pt modelId="{619F387B-965E-4A0E-A24E-ADD691595B61}" cxnId="{C68B66BF-D8FC-4A38-A750-A99F58106168}" type="parTrans">
      <dgm:prSet/>
      <dgm:spPr/>
    </dgm:pt>
    <dgm:pt modelId="{129669BF-823B-411D-BCC9-876848D35C33}" cxnId="{C68B66BF-D8FC-4A38-A750-A99F58106168}" type="sibTrans">
      <dgm:prSet/>
      <dgm:spPr/>
    </dgm:pt>
    <dgm:pt modelId="{B38FF4E2-0594-48E2-8A4D-FA4CB2D4476E}" type="pres">
      <dgm:prSet presAssocID="{E6CFFE80-30C8-493C-B499-28CC767AB001}" presName="arrowDiagram" presStyleCnt="0">
        <dgm:presLayoutVars>
          <dgm:chMax val="5"/>
          <dgm:dir/>
          <dgm:resizeHandles val="exact"/>
        </dgm:presLayoutVars>
      </dgm:prSet>
      <dgm:spPr/>
    </dgm:pt>
    <dgm:pt modelId="{CD14875A-67D2-4BD8-BA41-11F5249F3A29}" type="pres">
      <dgm:prSet presAssocID="{E6CFFE80-30C8-493C-B499-28CC767AB001}" presName="arrow" presStyleLbl="bgShp" presStyleIdx="0" presStyleCnt="1"/>
      <dgm:spPr/>
    </dgm:pt>
    <dgm:pt modelId="{E8AF1242-62C6-4728-A876-C1FE6C426056}" type="pres">
      <dgm:prSet presAssocID="{E6CFFE80-30C8-493C-B499-28CC767AB001}" presName="arrowDiagram3" presStyleCnt="0"/>
      <dgm:spPr/>
    </dgm:pt>
    <dgm:pt modelId="{F5D68AF2-B893-4B69-AE2D-16B173FD6182}" type="pres">
      <dgm:prSet presAssocID="{03D727D5-FE22-4B35-A243-130455E66126}" presName="bullet3a" presStyleLbl="node1" presStyleIdx="0" presStyleCnt="3" custScaleX="359893" custScaleY="359893"/>
      <dgm:spPr/>
    </dgm:pt>
    <dgm:pt modelId="{20BA7E01-30BF-4833-9485-46AA82DFA0C5}" type="pres">
      <dgm:prSet presAssocID="{03D727D5-FE22-4B35-A243-130455E66126}" presName="textBox3a" presStyleLbl="revTx" presStyleIdx="0" presStyleCnt="3" custScaleX="125076" custScaleY="126752" custLinFactNeighborX="41969" custLinFactNeighborY="7171">
        <dgm:presLayoutVars>
          <dgm:bulletEnabled val="1"/>
        </dgm:presLayoutVars>
      </dgm:prSet>
      <dgm:spPr/>
    </dgm:pt>
    <dgm:pt modelId="{6549E674-8DA3-4F9E-BD1B-3CE6147B554B}" type="pres">
      <dgm:prSet presAssocID="{CFAB5E83-FC15-4EFC-9BB8-BA552C91CCBE}" presName="bullet3b" presStyleLbl="node1" presStyleIdx="1" presStyleCnt="3" custScaleX="305430" custScaleY="305430"/>
      <dgm:spPr>
        <a:xfrm>
          <a:off x="3122246" y="1504513"/>
          <a:ext cx="1012907" cy="1012907"/>
        </a:xfrm>
        <a:prstGeom prst="ellipse">
          <a:avLst/>
        </a:prstGeom>
      </dgm:spPr>
    </dgm:pt>
    <dgm:pt modelId="{C7D6EB5F-A4A7-4DCB-A493-AFE686C87466}" type="pres">
      <dgm:prSet presAssocID="{CFAB5E83-FC15-4EFC-9BB8-BA552C91CCBE}" presName="textBox3b" presStyleLbl="revTx" presStyleIdx="1" presStyleCnt="3" custScaleX="133309" custScaleY="74824" custLinFactX="-25200" custLinFactNeighborX="-100000" custLinFactNeighborY="-91602">
        <dgm:presLayoutVars>
          <dgm:bulletEnabled val="1"/>
        </dgm:presLayoutVars>
      </dgm:prSet>
      <dgm:spPr/>
    </dgm:pt>
    <dgm:pt modelId="{BEA60C68-19ED-4F93-B4BC-C01049A5F754}" type="pres">
      <dgm:prSet presAssocID="{A32781CC-1FBD-492A-A091-710D9E24A128}" presName="bullet3c" presStyleLbl="node1" presStyleIdx="2" presStyleCnt="3" custScaleX="309051" custScaleY="309051" custLinFactNeighborX="-2191" custLinFactNeighborY="-2191"/>
      <dgm:spPr>
        <a:xfrm>
          <a:off x="5410347" y="1115734"/>
          <a:ext cx="458641" cy="458641"/>
        </a:xfrm>
        <a:prstGeom prst="ellipse">
          <a:avLst/>
        </a:prstGeom>
      </dgm:spPr>
    </dgm:pt>
    <dgm:pt modelId="{DAADB1E8-29F1-4191-8B69-36548ADEF253}" type="pres">
      <dgm:prSet presAssocID="{A32781CC-1FBD-492A-A091-710D9E24A128}" presName="textBox3c" presStyleLbl="revTx" presStyleIdx="2" presStyleCnt="3" custScaleX="140276" custScaleY="51917" custLinFactNeighborX="36270" custLinFactNeighborY="-4902">
        <dgm:presLayoutVars>
          <dgm:bulletEnabled val="1"/>
        </dgm:presLayoutVars>
      </dgm:prSet>
      <dgm:spPr/>
    </dgm:pt>
  </dgm:ptLst>
  <dgm:cxnLst>
    <dgm:cxn modelId="{9DF0B794-3DF8-4B51-A8D1-C29347C73F53}" srcId="{E6CFFE80-30C8-493C-B499-28CC767AB001}" destId="{03D727D5-FE22-4B35-A243-130455E66126}" srcOrd="0" destOrd="0" parTransId="{C4DBCDB3-A0E8-400A-926B-0B228D6B5303}" sibTransId="{8EAA6155-0D03-4D2C-8AE0-B282E433A152}"/>
    <dgm:cxn modelId="{0300DA53-858A-42BF-8CEC-91C5C380A3C9}" srcId="{E6CFFE80-30C8-493C-B499-28CC767AB001}" destId="{CFAB5E83-FC15-4EFC-9BB8-BA552C91CCBE}" srcOrd="1" destOrd="0" parTransId="{83BB982A-6C76-4257-900F-F833C3A2EE5D}" sibTransId="{BE86E8C1-4065-4E24-9A1D-63A39973FADF}"/>
    <dgm:cxn modelId="{21768A31-B0D6-4664-81CA-3E63AF479B9D}" srcId="{E6CFFE80-30C8-493C-B499-28CC767AB001}" destId="{A32781CC-1FBD-492A-A091-710D9E24A128}" srcOrd="2" destOrd="0" parTransId="{BD5A01F2-FC07-48FB-872F-2F7305E14C33}" sibTransId="{D3D33B9B-32DE-49EB-AC28-871466EBB378}"/>
    <dgm:cxn modelId="{C68B66BF-D8FC-4A38-A750-A99F58106168}" srcId="{A32781CC-1FBD-492A-A091-710D9E24A128}" destId="{50EC9898-5171-4C97-8B05-74B23E9F4280}" srcOrd="0" destOrd="2" parTransId="{619F387B-965E-4A0E-A24E-ADD691595B61}" sibTransId="{129669BF-823B-411D-BCC9-876848D35C33}"/>
    <dgm:cxn modelId="{9FCB2E5A-9CBD-4BE2-926D-C4B6A9CCE27A}" type="presOf" srcId="{E6CFFE80-30C8-493C-B499-28CC767AB001}" destId="{B38FF4E2-0594-48E2-8A4D-FA4CB2D4476E}" srcOrd="0" destOrd="0" presId="urn:microsoft.com/office/officeart/2005/8/layout/arrow2"/>
    <dgm:cxn modelId="{F96A7658-0BD5-4050-A383-1400548BE504}" type="presParOf" srcId="{B38FF4E2-0594-48E2-8A4D-FA4CB2D4476E}" destId="{CD14875A-67D2-4BD8-BA41-11F5249F3A29}" srcOrd="0" destOrd="0" presId="urn:microsoft.com/office/officeart/2005/8/layout/arrow2"/>
    <dgm:cxn modelId="{0B01E2AD-C476-414C-BFFB-947EF821408F}" type="presParOf" srcId="{B38FF4E2-0594-48E2-8A4D-FA4CB2D4476E}" destId="{E8AF1242-62C6-4728-A876-C1FE6C426056}" srcOrd="1" destOrd="0" presId="urn:microsoft.com/office/officeart/2005/8/layout/arrow2"/>
    <dgm:cxn modelId="{62213633-13F3-483B-A08F-6334C46F2E32}" type="presParOf" srcId="{E8AF1242-62C6-4728-A876-C1FE6C426056}" destId="{F5D68AF2-B893-4B69-AE2D-16B173FD6182}" srcOrd="0" destOrd="1" presId="urn:microsoft.com/office/officeart/2005/8/layout/arrow2"/>
    <dgm:cxn modelId="{7DE7143A-982E-45F2-A76C-C8C9E48A8BD2}" type="presParOf" srcId="{E8AF1242-62C6-4728-A876-C1FE6C426056}" destId="{20BA7E01-30BF-4833-9485-46AA82DFA0C5}" srcOrd="1" destOrd="1" presId="urn:microsoft.com/office/officeart/2005/8/layout/arrow2"/>
    <dgm:cxn modelId="{7DFD63A2-8461-4ED4-A415-FA58308AE0B9}" type="presOf" srcId="{03D727D5-FE22-4B35-A243-130455E66126}" destId="{20BA7E01-30BF-4833-9485-46AA82DFA0C5}" srcOrd="0" destOrd="0" presId="urn:microsoft.com/office/officeart/2005/8/layout/arrow2"/>
    <dgm:cxn modelId="{9C61651A-91BF-46FB-AC24-BCF2FBB7598B}" type="presParOf" srcId="{E8AF1242-62C6-4728-A876-C1FE6C426056}" destId="{6549E674-8DA3-4F9E-BD1B-3CE6147B554B}" srcOrd="2" destOrd="1" presId="urn:microsoft.com/office/officeart/2005/8/layout/arrow2"/>
    <dgm:cxn modelId="{8E11AC61-BE4A-4A56-92C9-908158B00588}" type="presParOf" srcId="{E8AF1242-62C6-4728-A876-C1FE6C426056}" destId="{C7D6EB5F-A4A7-4DCB-A493-AFE686C87466}" srcOrd="3" destOrd="1" presId="urn:microsoft.com/office/officeart/2005/8/layout/arrow2"/>
    <dgm:cxn modelId="{CB7403EC-93F6-47C9-81EA-AB7E9D513868}" type="presOf" srcId="{CFAB5E83-FC15-4EFC-9BB8-BA552C91CCBE}" destId="{C7D6EB5F-A4A7-4DCB-A493-AFE686C87466}" srcOrd="0" destOrd="0" presId="urn:microsoft.com/office/officeart/2005/8/layout/arrow2"/>
    <dgm:cxn modelId="{D3BC50DB-E794-4376-91AA-0A60DAFC9459}" type="presParOf" srcId="{E8AF1242-62C6-4728-A876-C1FE6C426056}" destId="{BEA60C68-19ED-4F93-B4BC-C01049A5F754}" srcOrd="4" destOrd="1" presId="urn:microsoft.com/office/officeart/2005/8/layout/arrow2"/>
    <dgm:cxn modelId="{7783FAA4-4310-4B17-846C-86C33CA1F1EB}" type="presParOf" srcId="{E8AF1242-62C6-4728-A876-C1FE6C426056}" destId="{DAADB1E8-29F1-4191-8B69-36548ADEF253}" srcOrd="5" destOrd="1" presId="urn:microsoft.com/office/officeart/2005/8/layout/arrow2"/>
    <dgm:cxn modelId="{2D0DF374-F048-4485-AC95-6B66FC768B30}" type="presOf" srcId="{A32781CC-1FBD-492A-A091-710D9E24A128}" destId="{DAADB1E8-29F1-4191-8B69-36548ADEF253}" srcOrd="0" destOrd="0" presId="urn:microsoft.com/office/officeart/2005/8/layout/arrow2"/>
    <dgm:cxn modelId="{D1C63D3B-02D9-410D-BB2F-5F1856E56920}" type="presOf" srcId="{50EC9898-5171-4C97-8B05-74B23E9F4280}" destId="{DAADB1E8-29F1-4191-8B69-36548ADEF253}" srcOrd="0" destOrd="1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4875A-67D2-4BD8-BA41-11F5249F3A29}">
      <dsp:nvSpPr>
        <dsp:cNvPr id="0" name=""/>
        <dsp:cNvSpPr/>
      </dsp:nvSpPr>
      <dsp:spPr>
        <a:xfrm>
          <a:off x="947410" y="-85238"/>
          <a:ext cx="7056027" cy="441001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68AF2-B893-4B69-AE2D-16B173FD6182}">
      <dsp:nvSpPr>
        <dsp:cNvPr id="0" name=""/>
        <dsp:cNvSpPr/>
      </dsp:nvSpPr>
      <dsp:spPr>
        <a:xfrm>
          <a:off x="1605130" y="2720159"/>
          <a:ext cx="660247" cy="660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A7E01-30BF-4833-9485-46AA82DFA0C5}">
      <dsp:nvSpPr>
        <dsp:cNvPr id="0" name=""/>
        <dsp:cNvSpPr/>
      </dsp:nvSpPr>
      <dsp:spPr>
        <a:xfrm>
          <a:off x="2419115" y="2879807"/>
          <a:ext cx="2056317" cy="1615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1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prstClr val="white">
                  <a:lumMod val="50000"/>
                </a:prstClr>
              </a:solidFill>
              <a:latin typeface="微软雅黑"/>
              <a:ea typeface="微软雅黑"/>
              <a:cs typeface="微软雅黑 Light"/>
              <a:sym typeface="+mn-lt"/>
            </a:rPr>
            <a:t>标题一</a:t>
          </a:r>
          <a:endParaRPr lang="en-US" altLang="zh-CN" sz="2000" b="1" kern="1200" dirty="0">
            <a:solidFill>
              <a:prstClr val="white">
                <a:lumMod val="50000"/>
              </a:prstClr>
            </a:solidFill>
            <a:latin typeface="微软雅黑"/>
            <a:ea typeface="微软雅黑"/>
            <a:cs typeface="微软雅黑 Light"/>
            <a:sym typeface="+mn-lt"/>
          </a:endParaRPr>
        </a:p>
        <a:p>
          <a:pPr marL="0"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spc="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rPr>
            <a:t>南京理工大学，位于江苏省南京市，北依紫金山，西临明城墙</a:t>
          </a:r>
          <a:endParaRPr lang="zh-CN" altLang="en-US" sz="1600" b="1" kern="1200" dirty="0">
            <a:solidFill>
              <a:schemeClr val="bg1">
                <a:lumMod val="50000"/>
              </a:scheme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2419115" y="2879807"/>
        <a:ext cx="2056317" cy="1615447"/>
      </dsp:txXfrm>
    </dsp:sp>
    <dsp:sp modelId="{6549E674-8DA3-4F9E-BD1B-3CE6147B554B}">
      <dsp:nvSpPr>
        <dsp:cNvPr id="0" name=""/>
        <dsp:cNvSpPr/>
      </dsp:nvSpPr>
      <dsp:spPr>
        <a:xfrm>
          <a:off x="3122246" y="1419275"/>
          <a:ext cx="1012907" cy="1012907"/>
        </a:xfrm>
        <a:prstGeom prst="ellipse">
          <a:avLst/>
        </a:prstGeom>
        <a:solidFill>
          <a:srgbClr val="92278F">
            <a:hueOff val="0"/>
            <a:satOff val="0"/>
            <a:lumOff val="0"/>
            <a:alphaOff val="0"/>
          </a:srgbClr>
        </a:solidFill>
        <a:ln w="28575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D6EB5F-A4A7-4DCB-A493-AFE686C87466}">
      <dsp:nvSpPr>
        <dsp:cNvPr id="0" name=""/>
        <dsp:cNvSpPr/>
      </dsp:nvSpPr>
      <dsp:spPr>
        <a:xfrm>
          <a:off x="1226470" y="30144"/>
          <a:ext cx="2257516" cy="1795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72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+mn-ea"/>
              <a:sym typeface="+mn-lt"/>
            </a:rPr>
            <a:t>标题二</a:t>
          </a:r>
          <a:endParaRPr lang="en-US" altLang="zh-CN" sz="2000" b="1" kern="1200" dirty="0">
            <a:solidFill>
              <a:prstClr val="white">
                <a:lumMod val="50000"/>
              </a:prstClr>
            </a:solidFill>
            <a:latin typeface="+mj-ea"/>
            <a:ea typeface="+mj-ea"/>
            <a:cs typeface="+mn-ea"/>
            <a:sym typeface="+mn-lt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spc="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rPr>
            <a:t>南京理工大学，位于江苏省南京市，北依紫金山，西临明城墙</a:t>
          </a:r>
          <a:endParaRPr lang="zh-CN" altLang="en-US" sz="1600" kern="1200" dirty="0">
            <a:solidFill>
              <a:prstClr val="white">
                <a:lumMod val="50000"/>
              </a:prst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1226470" y="30144"/>
        <a:ext cx="2257516" cy="1795064"/>
      </dsp:txXfrm>
    </dsp:sp>
    <dsp:sp modelId="{BEA60C68-19ED-4F93-B4BC-C01049A5F754}">
      <dsp:nvSpPr>
        <dsp:cNvPr id="0" name=""/>
        <dsp:cNvSpPr/>
      </dsp:nvSpPr>
      <dsp:spPr>
        <a:xfrm>
          <a:off x="4920901" y="541049"/>
          <a:ext cx="1417436" cy="1417436"/>
        </a:xfrm>
        <a:prstGeom prst="ellipse">
          <a:avLst/>
        </a:prstGeom>
        <a:solidFill>
          <a:srgbClr val="92278F">
            <a:hueOff val="0"/>
            <a:satOff val="0"/>
            <a:lumOff val="0"/>
            <a:alphaOff val="0"/>
          </a:srgbClr>
        </a:solidFill>
        <a:ln w="28575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ADB1E8-29F1-4191-8B69-36548ADEF253}">
      <dsp:nvSpPr>
        <dsp:cNvPr id="0" name=""/>
        <dsp:cNvSpPr/>
      </dsp:nvSpPr>
      <dsp:spPr>
        <a:xfrm>
          <a:off x="5912855" y="1846435"/>
          <a:ext cx="2375499" cy="1591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025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prstClr val="white">
                  <a:lumMod val="50000"/>
                </a:prstClr>
              </a:solidFill>
              <a:latin typeface="微软雅黑"/>
              <a:ea typeface="微软雅黑"/>
              <a:cs typeface="微软雅黑 Light"/>
              <a:sym typeface="+mn-lt"/>
            </a:rPr>
            <a:t>标题三</a:t>
          </a:r>
          <a:endParaRPr lang="en-US" altLang="zh-CN" sz="2000" b="1" kern="1200" dirty="0">
            <a:solidFill>
              <a:prstClr val="white">
                <a:lumMod val="50000"/>
              </a:prstClr>
            </a:solidFill>
            <a:latin typeface="微软雅黑"/>
            <a:ea typeface="微软雅黑"/>
            <a:cs typeface="微软雅黑 Light"/>
            <a:sym typeface="+mn-lt"/>
          </a:endParaRPr>
        </a:p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spc="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rPr>
            <a:t>南京理工大学，位于江苏省南京市，北依紫金山，西临明城墙</a:t>
          </a:r>
          <a:endParaRPr lang="zh-CN" altLang="en-US" sz="1600" kern="1200" dirty="0">
            <a:solidFill>
              <a:prstClr val="white">
                <a:lumMod val="50000"/>
              </a:prstClr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5912855" y="1846435"/>
        <a:ext cx="2375499" cy="1591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3977B-B4F4-4110-9D66-75928D06C5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notes-book-with-bookmark_46168"/>
          <p:cNvSpPr>
            <a:spLocks noChangeAspect="1"/>
          </p:cNvSpPr>
          <p:nvPr userDrawn="1"/>
        </p:nvSpPr>
        <p:spPr bwMode="auto">
          <a:xfrm>
            <a:off x="847872" y="496620"/>
            <a:ext cx="317904" cy="366358"/>
          </a:xfrm>
          <a:custGeom>
            <a:avLst/>
            <a:gdLst>
              <a:gd name="T0" fmla="*/ 527 w 578"/>
              <a:gd name="T1" fmla="*/ 0 h 667"/>
              <a:gd name="T2" fmla="*/ 83 w 578"/>
              <a:gd name="T3" fmla="*/ 0 h 667"/>
              <a:gd name="T4" fmla="*/ 32 w 578"/>
              <a:gd name="T5" fmla="*/ 51 h 667"/>
              <a:gd name="T6" fmla="*/ 32 w 578"/>
              <a:gd name="T7" fmla="*/ 83 h 667"/>
              <a:gd name="T8" fmla="*/ 6 w 578"/>
              <a:gd name="T9" fmla="*/ 83 h 667"/>
              <a:gd name="T10" fmla="*/ 0 w 578"/>
              <a:gd name="T11" fmla="*/ 89 h 667"/>
              <a:gd name="T12" fmla="*/ 0 w 578"/>
              <a:gd name="T13" fmla="*/ 155 h 667"/>
              <a:gd name="T14" fmla="*/ 6 w 578"/>
              <a:gd name="T15" fmla="*/ 161 h 667"/>
              <a:gd name="T16" fmla="*/ 32 w 578"/>
              <a:gd name="T17" fmla="*/ 161 h 667"/>
              <a:gd name="T18" fmla="*/ 32 w 578"/>
              <a:gd name="T19" fmla="*/ 224 h 667"/>
              <a:gd name="T20" fmla="*/ 6 w 578"/>
              <a:gd name="T21" fmla="*/ 224 h 667"/>
              <a:gd name="T22" fmla="*/ 0 w 578"/>
              <a:gd name="T23" fmla="*/ 230 h 667"/>
              <a:gd name="T24" fmla="*/ 0 w 578"/>
              <a:gd name="T25" fmla="*/ 296 h 667"/>
              <a:gd name="T26" fmla="*/ 6 w 578"/>
              <a:gd name="T27" fmla="*/ 302 h 667"/>
              <a:gd name="T28" fmla="*/ 32 w 578"/>
              <a:gd name="T29" fmla="*/ 302 h 667"/>
              <a:gd name="T30" fmla="*/ 32 w 578"/>
              <a:gd name="T31" fmla="*/ 365 h 667"/>
              <a:gd name="T32" fmla="*/ 6 w 578"/>
              <a:gd name="T33" fmla="*/ 365 h 667"/>
              <a:gd name="T34" fmla="*/ 0 w 578"/>
              <a:gd name="T35" fmla="*/ 371 h 667"/>
              <a:gd name="T36" fmla="*/ 0 w 578"/>
              <a:gd name="T37" fmla="*/ 437 h 667"/>
              <a:gd name="T38" fmla="*/ 6 w 578"/>
              <a:gd name="T39" fmla="*/ 443 h 667"/>
              <a:gd name="T40" fmla="*/ 32 w 578"/>
              <a:gd name="T41" fmla="*/ 443 h 667"/>
              <a:gd name="T42" fmla="*/ 32 w 578"/>
              <a:gd name="T43" fmla="*/ 505 h 667"/>
              <a:gd name="T44" fmla="*/ 6 w 578"/>
              <a:gd name="T45" fmla="*/ 505 h 667"/>
              <a:gd name="T46" fmla="*/ 0 w 578"/>
              <a:gd name="T47" fmla="*/ 511 h 667"/>
              <a:gd name="T48" fmla="*/ 0 w 578"/>
              <a:gd name="T49" fmla="*/ 577 h 667"/>
              <a:gd name="T50" fmla="*/ 6 w 578"/>
              <a:gd name="T51" fmla="*/ 583 h 667"/>
              <a:gd name="T52" fmla="*/ 32 w 578"/>
              <a:gd name="T53" fmla="*/ 583 h 667"/>
              <a:gd name="T54" fmla="*/ 32 w 578"/>
              <a:gd name="T55" fmla="*/ 615 h 667"/>
              <a:gd name="T56" fmla="*/ 83 w 578"/>
              <a:gd name="T57" fmla="*/ 667 h 667"/>
              <a:gd name="T58" fmla="*/ 527 w 578"/>
              <a:gd name="T59" fmla="*/ 667 h 667"/>
              <a:gd name="T60" fmla="*/ 578 w 578"/>
              <a:gd name="T61" fmla="*/ 615 h 667"/>
              <a:gd name="T62" fmla="*/ 578 w 578"/>
              <a:gd name="T63" fmla="*/ 51 h 667"/>
              <a:gd name="T64" fmla="*/ 527 w 578"/>
              <a:gd name="T65" fmla="*/ 0 h 667"/>
              <a:gd name="T66" fmla="*/ 527 w 578"/>
              <a:gd name="T67" fmla="*/ 320 h 667"/>
              <a:gd name="T68" fmla="*/ 451 w 578"/>
              <a:gd name="T69" fmla="*/ 187 h 667"/>
              <a:gd name="T70" fmla="*/ 376 w 578"/>
              <a:gd name="T71" fmla="*/ 320 h 667"/>
              <a:gd name="T72" fmla="*/ 376 w 578"/>
              <a:gd name="T73" fmla="*/ 40 h 667"/>
              <a:gd name="T74" fmla="*/ 527 w 578"/>
              <a:gd name="T75" fmla="*/ 40 h 667"/>
              <a:gd name="T76" fmla="*/ 527 w 578"/>
              <a:gd name="T77" fmla="*/ 32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8" h="667">
                <a:moveTo>
                  <a:pt x="527" y="0"/>
                </a:moveTo>
                <a:lnTo>
                  <a:pt x="83" y="0"/>
                </a:lnTo>
                <a:cubicBezTo>
                  <a:pt x="55" y="0"/>
                  <a:pt x="32" y="23"/>
                  <a:pt x="32" y="51"/>
                </a:cubicBezTo>
                <a:lnTo>
                  <a:pt x="32" y="83"/>
                </a:lnTo>
                <a:lnTo>
                  <a:pt x="6" y="83"/>
                </a:lnTo>
                <a:cubicBezTo>
                  <a:pt x="3" y="83"/>
                  <a:pt x="0" y="86"/>
                  <a:pt x="0" y="89"/>
                </a:cubicBezTo>
                <a:lnTo>
                  <a:pt x="0" y="155"/>
                </a:lnTo>
                <a:cubicBezTo>
                  <a:pt x="0" y="159"/>
                  <a:pt x="3" y="161"/>
                  <a:pt x="6" y="161"/>
                </a:cubicBezTo>
                <a:lnTo>
                  <a:pt x="32" y="161"/>
                </a:lnTo>
                <a:lnTo>
                  <a:pt x="32" y="224"/>
                </a:lnTo>
                <a:lnTo>
                  <a:pt x="6" y="224"/>
                </a:lnTo>
                <a:cubicBezTo>
                  <a:pt x="3" y="224"/>
                  <a:pt x="0" y="227"/>
                  <a:pt x="0" y="230"/>
                </a:cubicBezTo>
                <a:lnTo>
                  <a:pt x="0" y="296"/>
                </a:lnTo>
                <a:cubicBezTo>
                  <a:pt x="0" y="299"/>
                  <a:pt x="3" y="302"/>
                  <a:pt x="6" y="302"/>
                </a:cubicBezTo>
                <a:lnTo>
                  <a:pt x="32" y="302"/>
                </a:lnTo>
                <a:lnTo>
                  <a:pt x="32" y="365"/>
                </a:lnTo>
                <a:lnTo>
                  <a:pt x="6" y="365"/>
                </a:lnTo>
                <a:cubicBezTo>
                  <a:pt x="3" y="365"/>
                  <a:pt x="0" y="367"/>
                  <a:pt x="0" y="371"/>
                </a:cubicBezTo>
                <a:lnTo>
                  <a:pt x="0" y="437"/>
                </a:lnTo>
                <a:cubicBezTo>
                  <a:pt x="0" y="440"/>
                  <a:pt x="3" y="443"/>
                  <a:pt x="6" y="443"/>
                </a:cubicBezTo>
                <a:lnTo>
                  <a:pt x="32" y="443"/>
                </a:lnTo>
                <a:lnTo>
                  <a:pt x="32" y="505"/>
                </a:lnTo>
                <a:lnTo>
                  <a:pt x="6" y="505"/>
                </a:lnTo>
                <a:cubicBezTo>
                  <a:pt x="3" y="505"/>
                  <a:pt x="0" y="508"/>
                  <a:pt x="0" y="511"/>
                </a:cubicBezTo>
                <a:lnTo>
                  <a:pt x="0" y="577"/>
                </a:lnTo>
                <a:cubicBezTo>
                  <a:pt x="0" y="581"/>
                  <a:pt x="3" y="583"/>
                  <a:pt x="6" y="583"/>
                </a:cubicBezTo>
                <a:lnTo>
                  <a:pt x="32" y="583"/>
                </a:lnTo>
                <a:lnTo>
                  <a:pt x="32" y="615"/>
                </a:lnTo>
                <a:cubicBezTo>
                  <a:pt x="32" y="644"/>
                  <a:pt x="55" y="667"/>
                  <a:pt x="83" y="667"/>
                </a:cubicBezTo>
                <a:lnTo>
                  <a:pt x="527" y="667"/>
                </a:lnTo>
                <a:cubicBezTo>
                  <a:pt x="555" y="667"/>
                  <a:pt x="578" y="644"/>
                  <a:pt x="578" y="615"/>
                </a:cubicBezTo>
                <a:lnTo>
                  <a:pt x="578" y="51"/>
                </a:lnTo>
                <a:cubicBezTo>
                  <a:pt x="578" y="23"/>
                  <a:pt x="555" y="0"/>
                  <a:pt x="527" y="0"/>
                </a:cubicBezTo>
                <a:close/>
                <a:moveTo>
                  <a:pt x="527" y="320"/>
                </a:moveTo>
                <a:lnTo>
                  <a:pt x="451" y="187"/>
                </a:lnTo>
                <a:lnTo>
                  <a:pt x="376" y="320"/>
                </a:lnTo>
                <a:lnTo>
                  <a:pt x="376" y="40"/>
                </a:lnTo>
                <a:lnTo>
                  <a:pt x="527" y="40"/>
                </a:lnTo>
                <a:lnTo>
                  <a:pt x="527" y="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notes-book-with-bookmark_46168"/>
          <p:cNvSpPr>
            <a:spLocks noChangeAspect="1"/>
          </p:cNvSpPr>
          <p:nvPr userDrawn="1"/>
        </p:nvSpPr>
        <p:spPr bwMode="auto">
          <a:xfrm>
            <a:off x="823645" y="496875"/>
            <a:ext cx="366358" cy="365848"/>
          </a:xfrm>
          <a:custGeom>
            <a:avLst/>
            <a:gdLst>
              <a:gd name="connsiteX0" fmla="*/ 220168 w 608697"/>
              <a:gd name="connsiteY0" fmla="*/ 149793 h 607851"/>
              <a:gd name="connsiteX1" fmla="*/ 239222 w 608697"/>
              <a:gd name="connsiteY1" fmla="*/ 161748 h 607851"/>
              <a:gd name="connsiteX2" fmla="*/ 303540 w 608697"/>
              <a:gd name="connsiteY2" fmla="*/ 252175 h 607851"/>
              <a:gd name="connsiteX3" fmla="*/ 304361 w 608697"/>
              <a:gd name="connsiteY3" fmla="*/ 252026 h 607851"/>
              <a:gd name="connsiteX4" fmla="*/ 347190 w 608697"/>
              <a:gd name="connsiteY4" fmla="*/ 274596 h 607851"/>
              <a:gd name="connsiteX5" fmla="*/ 417850 w 608697"/>
              <a:gd name="connsiteY5" fmla="*/ 274596 h 607851"/>
              <a:gd name="connsiteX6" fmla="*/ 447173 w 608697"/>
              <a:gd name="connsiteY6" fmla="*/ 303943 h 607851"/>
              <a:gd name="connsiteX7" fmla="*/ 417775 w 608697"/>
              <a:gd name="connsiteY7" fmla="*/ 333291 h 607851"/>
              <a:gd name="connsiteX8" fmla="*/ 347190 w 608697"/>
              <a:gd name="connsiteY8" fmla="*/ 333291 h 607851"/>
              <a:gd name="connsiteX9" fmla="*/ 304361 w 608697"/>
              <a:gd name="connsiteY9" fmla="*/ 355861 h 607851"/>
              <a:gd name="connsiteX10" fmla="*/ 252354 w 608697"/>
              <a:gd name="connsiteY10" fmla="*/ 303943 h 607851"/>
              <a:gd name="connsiteX11" fmla="*/ 255712 w 608697"/>
              <a:gd name="connsiteY11" fmla="*/ 286216 h 607851"/>
              <a:gd name="connsiteX12" fmla="*/ 191320 w 608697"/>
              <a:gd name="connsiteY12" fmla="*/ 195714 h 607851"/>
              <a:gd name="connsiteX13" fmla="*/ 198259 w 608697"/>
              <a:gd name="connsiteY13" fmla="*/ 154820 h 607851"/>
              <a:gd name="connsiteX14" fmla="*/ 220168 w 608697"/>
              <a:gd name="connsiteY14" fmla="*/ 149793 h 607851"/>
              <a:gd name="connsiteX15" fmla="*/ 284730 w 608697"/>
              <a:gd name="connsiteY15" fmla="*/ 79259 h 607851"/>
              <a:gd name="connsiteX16" fmla="*/ 79369 w 608697"/>
              <a:gd name="connsiteY16" fmla="*/ 284409 h 607851"/>
              <a:gd name="connsiteX17" fmla="*/ 105701 w 608697"/>
              <a:gd name="connsiteY17" fmla="*/ 284409 h 607851"/>
              <a:gd name="connsiteX18" fmla="*/ 125320 w 608697"/>
              <a:gd name="connsiteY18" fmla="*/ 303925 h 607851"/>
              <a:gd name="connsiteX19" fmla="*/ 105701 w 608697"/>
              <a:gd name="connsiteY19" fmla="*/ 323517 h 607851"/>
              <a:gd name="connsiteX20" fmla="*/ 79369 w 608697"/>
              <a:gd name="connsiteY20" fmla="*/ 323517 h 607851"/>
              <a:gd name="connsiteX21" fmla="*/ 284805 w 608697"/>
              <a:gd name="connsiteY21" fmla="*/ 528592 h 607851"/>
              <a:gd name="connsiteX22" fmla="*/ 284805 w 608697"/>
              <a:gd name="connsiteY22" fmla="*/ 502296 h 607851"/>
              <a:gd name="connsiteX23" fmla="*/ 304349 w 608697"/>
              <a:gd name="connsiteY23" fmla="*/ 482705 h 607851"/>
              <a:gd name="connsiteX24" fmla="*/ 323967 w 608697"/>
              <a:gd name="connsiteY24" fmla="*/ 502296 h 607851"/>
              <a:gd name="connsiteX25" fmla="*/ 323967 w 608697"/>
              <a:gd name="connsiteY25" fmla="*/ 528592 h 607851"/>
              <a:gd name="connsiteX26" fmla="*/ 529328 w 608697"/>
              <a:gd name="connsiteY26" fmla="*/ 323442 h 607851"/>
              <a:gd name="connsiteX27" fmla="*/ 502996 w 608697"/>
              <a:gd name="connsiteY27" fmla="*/ 323442 h 607851"/>
              <a:gd name="connsiteX28" fmla="*/ 483377 w 608697"/>
              <a:gd name="connsiteY28" fmla="*/ 303925 h 607851"/>
              <a:gd name="connsiteX29" fmla="*/ 502996 w 608697"/>
              <a:gd name="connsiteY29" fmla="*/ 284334 h 607851"/>
              <a:gd name="connsiteX30" fmla="*/ 529328 w 608697"/>
              <a:gd name="connsiteY30" fmla="*/ 284334 h 607851"/>
              <a:gd name="connsiteX31" fmla="*/ 323893 w 608697"/>
              <a:gd name="connsiteY31" fmla="*/ 79259 h 607851"/>
              <a:gd name="connsiteX32" fmla="*/ 323893 w 608697"/>
              <a:gd name="connsiteY32" fmla="*/ 105555 h 607851"/>
              <a:gd name="connsiteX33" fmla="*/ 304349 w 608697"/>
              <a:gd name="connsiteY33" fmla="*/ 125146 h 607851"/>
              <a:gd name="connsiteX34" fmla="*/ 284730 w 608697"/>
              <a:gd name="connsiteY34" fmla="*/ 105555 h 607851"/>
              <a:gd name="connsiteX35" fmla="*/ 304349 w 608697"/>
              <a:gd name="connsiteY35" fmla="*/ 0 h 607851"/>
              <a:gd name="connsiteX36" fmla="*/ 608697 w 608697"/>
              <a:gd name="connsiteY36" fmla="*/ 303925 h 607851"/>
              <a:gd name="connsiteX37" fmla="*/ 304349 w 608697"/>
              <a:gd name="connsiteY37" fmla="*/ 607851 h 607851"/>
              <a:gd name="connsiteX38" fmla="*/ 0 w 608697"/>
              <a:gd name="connsiteY38" fmla="*/ 303925 h 607851"/>
              <a:gd name="connsiteX39" fmla="*/ 304349 w 608697"/>
              <a:gd name="connsiteY39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697" h="607851">
                <a:moveTo>
                  <a:pt x="220168" y="149793"/>
                </a:moveTo>
                <a:cubicBezTo>
                  <a:pt x="227582" y="151040"/>
                  <a:pt x="234522" y="155119"/>
                  <a:pt x="239222" y="161748"/>
                </a:cubicBezTo>
                <a:lnTo>
                  <a:pt x="303540" y="252175"/>
                </a:lnTo>
                <a:cubicBezTo>
                  <a:pt x="303839" y="252101"/>
                  <a:pt x="304062" y="252026"/>
                  <a:pt x="304361" y="252026"/>
                </a:cubicBezTo>
                <a:cubicBezTo>
                  <a:pt x="322119" y="252026"/>
                  <a:pt x="337863" y="261039"/>
                  <a:pt x="347190" y="274596"/>
                </a:cubicBezTo>
                <a:lnTo>
                  <a:pt x="417850" y="274596"/>
                </a:lnTo>
                <a:cubicBezTo>
                  <a:pt x="434041" y="274596"/>
                  <a:pt x="447173" y="287705"/>
                  <a:pt x="447173" y="303943"/>
                </a:cubicBezTo>
                <a:cubicBezTo>
                  <a:pt x="447173" y="320107"/>
                  <a:pt x="434041" y="333291"/>
                  <a:pt x="417775" y="333291"/>
                </a:cubicBezTo>
                <a:lnTo>
                  <a:pt x="347190" y="333291"/>
                </a:lnTo>
                <a:cubicBezTo>
                  <a:pt x="337863" y="346848"/>
                  <a:pt x="322194" y="355861"/>
                  <a:pt x="304361" y="355861"/>
                </a:cubicBezTo>
                <a:cubicBezTo>
                  <a:pt x="275634" y="355861"/>
                  <a:pt x="252354" y="332621"/>
                  <a:pt x="252354" y="303943"/>
                </a:cubicBezTo>
                <a:cubicBezTo>
                  <a:pt x="252354" y="297687"/>
                  <a:pt x="253698" y="291802"/>
                  <a:pt x="255712" y="286216"/>
                </a:cubicBezTo>
                <a:lnTo>
                  <a:pt x="191320" y="195714"/>
                </a:lnTo>
                <a:cubicBezTo>
                  <a:pt x="181918" y="182530"/>
                  <a:pt x="184977" y="164206"/>
                  <a:pt x="198259" y="154820"/>
                </a:cubicBezTo>
                <a:cubicBezTo>
                  <a:pt x="204862" y="150128"/>
                  <a:pt x="212753" y="148545"/>
                  <a:pt x="220168" y="149793"/>
                </a:cubicBezTo>
                <a:close/>
                <a:moveTo>
                  <a:pt x="284730" y="79259"/>
                </a:moveTo>
                <a:cubicBezTo>
                  <a:pt x="175746" y="88645"/>
                  <a:pt x="88768" y="175502"/>
                  <a:pt x="79369" y="284409"/>
                </a:cubicBezTo>
                <a:lnTo>
                  <a:pt x="105701" y="284409"/>
                </a:lnTo>
                <a:cubicBezTo>
                  <a:pt x="116517" y="284409"/>
                  <a:pt x="125320" y="293124"/>
                  <a:pt x="125320" y="303925"/>
                </a:cubicBezTo>
                <a:cubicBezTo>
                  <a:pt x="125320" y="314727"/>
                  <a:pt x="116517" y="323517"/>
                  <a:pt x="105701" y="323517"/>
                </a:cubicBezTo>
                <a:lnTo>
                  <a:pt x="79369" y="323517"/>
                </a:lnTo>
                <a:cubicBezTo>
                  <a:pt x="88768" y="432349"/>
                  <a:pt x="175746" y="519206"/>
                  <a:pt x="284805" y="528592"/>
                </a:cubicBezTo>
                <a:lnTo>
                  <a:pt x="284805" y="502296"/>
                </a:lnTo>
                <a:cubicBezTo>
                  <a:pt x="284805" y="491495"/>
                  <a:pt x="293532" y="482705"/>
                  <a:pt x="304349" y="482705"/>
                </a:cubicBezTo>
                <a:cubicBezTo>
                  <a:pt x="315165" y="482705"/>
                  <a:pt x="323967" y="491495"/>
                  <a:pt x="323967" y="502296"/>
                </a:cubicBezTo>
                <a:lnTo>
                  <a:pt x="323967" y="528592"/>
                </a:lnTo>
                <a:cubicBezTo>
                  <a:pt x="432951" y="519206"/>
                  <a:pt x="519929" y="432349"/>
                  <a:pt x="529328" y="323442"/>
                </a:cubicBezTo>
                <a:lnTo>
                  <a:pt x="502996" y="323442"/>
                </a:lnTo>
                <a:cubicBezTo>
                  <a:pt x="492179" y="323442"/>
                  <a:pt x="483377" y="314727"/>
                  <a:pt x="483377" y="303925"/>
                </a:cubicBezTo>
                <a:cubicBezTo>
                  <a:pt x="483377" y="293124"/>
                  <a:pt x="492179" y="284334"/>
                  <a:pt x="502996" y="284334"/>
                </a:cubicBezTo>
                <a:lnTo>
                  <a:pt x="529328" y="284334"/>
                </a:lnTo>
                <a:cubicBezTo>
                  <a:pt x="519929" y="175502"/>
                  <a:pt x="432951" y="88645"/>
                  <a:pt x="323893" y="79259"/>
                </a:cubicBezTo>
                <a:lnTo>
                  <a:pt x="323893" y="105555"/>
                </a:lnTo>
                <a:cubicBezTo>
                  <a:pt x="323893" y="116356"/>
                  <a:pt x="315165" y="125146"/>
                  <a:pt x="304349" y="125146"/>
                </a:cubicBezTo>
                <a:cubicBezTo>
                  <a:pt x="293532" y="125146"/>
                  <a:pt x="284730" y="116356"/>
                  <a:pt x="284730" y="105555"/>
                </a:cubicBezTo>
                <a:close/>
                <a:moveTo>
                  <a:pt x="304349" y="0"/>
                </a:moveTo>
                <a:cubicBezTo>
                  <a:pt x="472412" y="0"/>
                  <a:pt x="608697" y="136096"/>
                  <a:pt x="608697" y="303925"/>
                </a:cubicBezTo>
                <a:cubicBezTo>
                  <a:pt x="608697" y="471755"/>
                  <a:pt x="472412" y="607851"/>
                  <a:pt x="304349" y="607851"/>
                </a:cubicBezTo>
                <a:cubicBezTo>
                  <a:pt x="136285" y="607851"/>
                  <a:pt x="0" y="471755"/>
                  <a:pt x="0" y="303925"/>
                </a:cubicBezTo>
                <a:cubicBezTo>
                  <a:pt x="0" y="136096"/>
                  <a:pt x="136285" y="0"/>
                  <a:pt x="3043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entleman_53427"/>
          <p:cNvSpPr>
            <a:spLocks noChangeAspect="1"/>
          </p:cNvSpPr>
          <p:nvPr userDrawn="1"/>
        </p:nvSpPr>
        <p:spPr bwMode="auto">
          <a:xfrm>
            <a:off x="837853" y="493785"/>
            <a:ext cx="337941" cy="368301"/>
          </a:xfrm>
          <a:custGeom>
            <a:avLst/>
            <a:gdLst>
              <a:gd name="connsiteX0" fmla="*/ 188888 w 557678"/>
              <a:gd name="connsiteY0" fmla="*/ 367011 h 607780"/>
              <a:gd name="connsiteX1" fmla="*/ 199785 w 557678"/>
              <a:gd name="connsiteY1" fmla="*/ 373977 h 607780"/>
              <a:gd name="connsiteX2" fmla="*/ 278839 w 557678"/>
              <a:gd name="connsiteY2" fmla="*/ 490974 h 607780"/>
              <a:gd name="connsiteX3" fmla="*/ 357893 w 557678"/>
              <a:gd name="connsiteY3" fmla="*/ 373977 h 607780"/>
              <a:gd name="connsiteX4" fmla="*/ 368886 w 557678"/>
              <a:gd name="connsiteY4" fmla="*/ 367011 h 607780"/>
              <a:gd name="connsiteX5" fmla="*/ 374908 w 557678"/>
              <a:gd name="connsiteY5" fmla="*/ 368729 h 607780"/>
              <a:gd name="connsiteX6" fmla="*/ 557678 w 557678"/>
              <a:gd name="connsiteY6" fmla="*/ 480572 h 607780"/>
              <a:gd name="connsiteX7" fmla="*/ 557678 w 557678"/>
              <a:gd name="connsiteY7" fmla="*/ 607780 h 607780"/>
              <a:gd name="connsiteX8" fmla="*/ 278839 w 557678"/>
              <a:gd name="connsiteY8" fmla="*/ 607780 h 607780"/>
              <a:gd name="connsiteX9" fmla="*/ 0 w 557678"/>
              <a:gd name="connsiteY9" fmla="*/ 607780 h 607780"/>
              <a:gd name="connsiteX10" fmla="*/ 0 w 557678"/>
              <a:gd name="connsiteY10" fmla="*/ 480572 h 607780"/>
              <a:gd name="connsiteX11" fmla="*/ 182770 w 557678"/>
              <a:gd name="connsiteY11" fmla="*/ 368729 h 607780"/>
              <a:gd name="connsiteX12" fmla="*/ 188888 w 557678"/>
              <a:gd name="connsiteY12" fmla="*/ 367011 h 607780"/>
              <a:gd name="connsiteX13" fmla="*/ 233347 w 557678"/>
              <a:gd name="connsiteY13" fmla="*/ 332928 h 607780"/>
              <a:gd name="connsiteX14" fmla="*/ 235832 w 557678"/>
              <a:gd name="connsiteY14" fmla="*/ 333119 h 607780"/>
              <a:gd name="connsiteX15" fmla="*/ 236501 w 557678"/>
              <a:gd name="connsiteY15" fmla="*/ 333214 h 607780"/>
              <a:gd name="connsiteX16" fmla="*/ 236692 w 557678"/>
              <a:gd name="connsiteY16" fmla="*/ 333214 h 607780"/>
              <a:gd name="connsiteX17" fmla="*/ 237934 w 557678"/>
              <a:gd name="connsiteY17" fmla="*/ 333596 h 607780"/>
              <a:gd name="connsiteX18" fmla="*/ 238508 w 557678"/>
              <a:gd name="connsiteY18" fmla="*/ 333787 h 607780"/>
              <a:gd name="connsiteX19" fmla="*/ 239177 w 557678"/>
              <a:gd name="connsiteY19" fmla="*/ 333977 h 607780"/>
              <a:gd name="connsiteX20" fmla="*/ 243478 w 557678"/>
              <a:gd name="connsiteY20" fmla="*/ 336553 h 607780"/>
              <a:gd name="connsiteX21" fmla="*/ 264981 w 557678"/>
              <a:gd name="connsiteY21" fmla="*/ 353724 h 607780"/>
              <a:gd name="connsiteX22" fmla="*/ 267657 w 557678"/>
              <a:gd name="connsiteY22" fmla="*/ 353820 h 607780"/>
              <a:gd name="connsiteX23" fmla="*/ 278839 w 557678"/>
              <a:gd name="connsiteY23" fmla="*/ 353724 h 607780"/>
              <a:gd name="connsiteX24" fmla="*/ 290021 w 557678"/>
              <a:gd name="connsiteY24" fmla="*/ 353820 h 607780"/>
              <a:gd name="connsiteX25" fmla="*/ 292792 w 557678"/>
              <a:gd name="connsiteY25" fmla="*/ 353724 h 607780"/>
              <a:gd name="connsiteX26" fmla="*/ 314200 w 557678"/>
              <a:gd name="connsiteY26" fmla="*/ 336553 h 607780"/>
              <a:gd name="connsiteX27" fmla="*/ 318596 w 557678"/>
              <a:gd name="connsiteY27" fmla="*/ 333977 h 607780"/>
              <a:gd name="connsiteX28" fmla="*/ 319265 w 557678"/>
              <a:gd name="connsiteY28" fmla="*/ 333787 h 607780"/>
              <a:gd name="connsiteX29" fmla="*/ 319743 w 557678"/>
              <a:gd name="connsiteY29" fmla="*/ 333596 h 607780"/>
              <a:gd name="connsiteX30" fmla="*/ 321081 w 557678"/>
              <a:gd name="connsiteY30" fmla="*/ 333214 h 607780"/>
              <a:gd name="connsiteX31" fmla="*/ 321272 w 557678"/>
              <a:gd name="connsiteY31" fmla="*/ 333214 h 607780"/>
              <a:gd name="connsiteX32" fmla="*/ 321846 w 557678"/>
              <a:gd name="connsiteY32" fmla="*/ 333119 h 607780"/>
              <a:gd name="connsiteX33" fmla="*/ 324426 w 557678"/>
              <a:gd name="connsiteY33" fmla="*/ 332928 h 607780"/>
              <a:gd name="connsiteX34" fmla="*/ 340195 w 557678"/>
              <a:gd name="connsiteY34" fmla="*/ 347905 h 607780"/>
              <a:gd name="connsiteX35" fmla="*/ 340195 w 557678"/>
              <a:gd name="connsiteY35" fmla="*/ 380912 h 607780"/>
              <a:gd name="connsiteX36" fmla="*/ 324426 w 557678"/>
              <a:gd name="connsiteY36" fmla="*/ 396366 h 607780"/>
              <a:gd name="connsiteX37" fmla="*/ 314869 w 557678"/>
              <a:gd name="connsiteY37" fmla="*/ 393123 h 607780"/>
              <a:gd name="connsiteX38" fmla="*/ 294417 w 557678"/>
              <a:gd name="connsiteY38" fmla="*/ 374807 h 607780"/>
              <a:gd name="connsiteX39" fmla="*/ 278839 w 557678"/>
              <a:gd name="connsiteY39" fmla="*/ 374902 h 607780"/>
              <a:gd name="connsiteX40" fmla="*/ 263261 w 557678"/>
              <a:gd name="connsiteY40" fmla="*/ 374807 h 607780"/>
              <a:gd name="connsiteX41" fmla="*/ 242809 w 557678"/>
              <a:gd name="connsiteY41" fmla="*/ 393123 h 607780"/>
              <a:gd name="connsiteX42" fmla="*/ 233347 w 557678"/>
              <a:gd name="connsiteY42" fmla="*/ 396366 h 607780"/>
              <a:gd name="connsiteX43" fmla="*/ 217482 w 557678"/>
              <a:gd name="connsiteY43" fmla="*/ 380912 h 607780"/>
              <a:gd name="connsiteX44" fmla="*/ 217482 w 557678"/>
              <a:gd name="connsiteY44" fmla="*/ 347905 h 607780"/>
              <a:gd name="connsiteX45" fmla="*/ 233347 w 557678"/>
              <a:gd name="connsiteY45" fmla="*/ 332928 h 607780"/>
              <a:gd name="connsiteX46" fmla="*/ 277214 w 557678"/>
              <a:gd name="connsiteY46" fmla="*/ 0 h 607780"/>
              <a:gd name="connsiteX47" fmla="*/ 278552 w 557678"/>
              <a:gd name="connsiteY47" fmla="*/ 0 h 607780"/>
              <a:gd name="connsiteX48" fmla="*/ 278744 w 557678"/>
              <a:gd name="connsiteY48" fmla="*/ 0 h 607780"/>
              <a:gd name="connsiteX49" fmla="*/ 278839 w 557678"/>
              <a:gd name="connsiteY49" fmla="*/ 0 h 607780"/>
              <a:gd name="connsiteX50" fmla="*/ 278935 w 557678"/>
              <a:gd name="connsiteY50" fmla="*/ 0 h 607780"/>
              <a:gd name="connsiteX51" fmla="*/ 279222 w 557678"/>
              <a:gd name="connsiteY51" fmla="*/ 0 h 607780"/>
              <a:gd name="connsiteX52" fmla="*/ 280560 w 557678"/>
              <a:gd name="connsiteY52" fmla="*/ 0 h 607780"/>
              <a:gd name="connsiteX53" fmla="*/ 404758 w 557678"/>
              <a:gd name="connsiteY53" fmla="*/ 105659 h 607780"/>
              <a:gd name="connsiteX54" fmla="*/ 396727 w 557678"/>
              <a:gd name="connsiteY54" fmla="*/ 160159 h 607780"/>
              <a:gd name="connsiteX55" fmla="*/ 408009 w 557678"/>
              <a:gd name="connsiteY55" fmla="*/ 186120 h 607780"/>
              <a:gd name="connsiteX56" fmla="*/ 379039 w 557678"/>
              <a:gd name="connsiteY56" fmla="*/ 238616 h 607780"/>
              <a:gd name="connsiteX57" fmla="*/ 317179 w 557678"/>
              <a:gd name="connsiteY57" fmla="*/ 313541 h 607780"/>
              <a:gd name="connsiteX58" fmla="*/ 278935 w 557678"/>
              <a:gd name="connsiteY58" fmla="*/ 322131 h 607780"/>
              <a:gd name="connsiteX59" fmla="*/ 278839 w 557678"/>
              <a:gd name="connsiteY59" fmla="*/ 322131 h 607780"/>
              <a:gd name="connsiteX60" fmla="*/ 278744 w 557678"/>
              <a:gd name="connsiteY60" fmla="*/ 322131 h 607780"/>
              <a:gd name="connsiteX61" fmla="*/ 240499 w 557678"/>
              <a:gd name="connsiteY61" fmla="*/ 313541 h 607780"/>
              <a:gd name="connsiteX62" fmla="*/ 178734 w 557678"/>
              <a:gd name="connsiteY62" fmla="*/ 238616 h 607780"/>
              <a:gd name="connsiteX63" fmla="*/ 149669 w 557678"/>
              <a:gd name="connsiteY63" fmla="*/ 186120 h 607780"/>
              <a:gd name="connsiteX64" fmla="*/ 161046 w 557678"/>
              <a:gd name="connsiteY64" fmla="*/ 160159 h 607780"/>
              <a:gd name="connsiteX65" fmla="*/ 153015 w 557678"/>
              <a:gd name="connsiteY65" fmla="*/ 105659 h 607780"/>
              <a:gd name="connsiteX66" fmla="*/ 277214 w 557678"/>
              <a:gd name="connsiteY66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678" h="607780">
                <a:moveTo>
                  <a:pt x="188888" y="367011"/>
                </a:moveTo>
                <a:cubicBezTo>
                  <a:pt x="193667" y="367011"/>
                  <a:pt x="197873" y="369874"/>
                  <a:pt x="199785" y="373977"/>
                </a:cubicBezTo>
                <a:cubicBezTo>
                  <a:pt x="218808" y="405851"/>
                  <a:pt x="254177" y="489256"/>
                  <a:pt x="278839" y="490974"/>
                </a:cubicBezTo>
                <a:cubicBezTo>
                  <a:pt x="303502" y="489256"/>
                  <a:pt x="338870" y="405851"/>
                  <a:pt x="357893" y="373977"/>
                </a:cubicBezTo>
                <a:cubicBezTo>
                  <a:pt x="359900" y="369874"/>
                  <a:pt x="364011" y="367011"/>
                  <a:pt x="368886" y="367011"/>
                </a:cubicBezTo>
                <a:cubicBezTo>
                  <a:pt x="371085" y="367011"/>
                  <a:pt x="372996" y="367870"/>
                  <a:pt x="374908" y="368729"/>
                </a:cubicBezTo>
                <a:cubicBezTo>
                  <a:pt x="382269" y="371878"/>
                  <a:pt x="557678" y="427132"/>
                  <a:pt x="557678" y="480572"/>
                </a:cubicBezTo>
                <a:lnTo>
                  <a:pt x="557678" y="607780"/>
                </a:lnTo>
                <a:lnTo>
                  <a:pt x="278839" y="607780"/>
                </a:lnTo>
                <a:lnTo>
                  <a:pt x="0" y="607780"/>
                </a:lnTo>
                <a:lnTo>
                  <a:pt x="0" y="480572"/>
                </a:lnTo>
                <a:cubicBezTo>
                  <a:pt x="0" y="421120"/>
                  <a:pt x="175314" y="371687"/>
                  <a:pt x="182770" y="368729"/>
                </a:cubicBezTo>
                <a:cubicBezTo>
                  <a:pt x="184682" y="367870"/>
                  <a:pt x="186593" y="367011"/>
                  <a:pt x="188888" y="367011"/>
                </a:cubicBezTo>
                <a:close/>
                <a:moveTo>
                  <a:pt x="233347" y="332928"/>
                </a:moveTo>
                <a:cubicBezTo>
                  <a:pt x="234207" y="332928"/>
                  <a:pt x="235067" y="332928"/>
                  <a:pt x="235832" y="333119"/>
                </a:cubicBezTo>
                <a:cubicBezTo>
                  <a:pt x="236023" y="333119"/>
                  <a:pt x="236310" y="333119"/>
                  <a:pt x="236501" y="333214"/>
                </a:cubicBezTo>
                <a:cubicBezTo>
                  <a:pt x="236501" y="333214"/>
                  <a:pt x="236596" y="333214"/>
                  <a:pt x="236692" y="333214"/>
                </a:cubicBezTo>
                <a:cubicBezTo>
                  <a:pt x="237074" y="333310"/>
                  <a:pt x="237552" y="333405"/>
                  <a:pt x="237934" y="333596"/>
                </a:cubicBezTo>
                <a:cubicBezTo>
                  <a:pt x="238126" y="333596"/>
                  <a:pt x="238317" y="333691"/>
                  <a:pt x="238508" y="333787"/>
                </a:cubicBezTo>
                <a:cubicBezTo>
                  <a:pt x="238699" y="333787"/>
                  <a:pt x="238890" y="333882"/>
                  <a:pt x="239177" y="333977"/>
                </a:cubicBezTo>
                <a:cubicBezTo>
                  <a:pt x="240706" y="334645"/>
                  <a:pt x="242140" y="335504"/>
                  <a:pt x="243478" y="336553"/>
                </a:cubicBezTo>
                <a:cubicBezTo>
                  <a:pt x="250836" y="342372"/>
                  <a:pt x="255615" y="353056"/>
                  <a:pt x="264981" y="353724"/>
                </a:cubicBezTo>
                <a:cubicBezTo>
                  <a:pt x="265841" y="353820"/>
                  <a:pt x="266797" y="353820"/>
                  <a:pt x="267657" y="353820"/>
                </a:cubicBezTo>
                <a:cubicBezTo>
                  <a:pt x="268517" y="353820"/>
                  <a:pt x="274060" y="353724"/>
                  <a:pt x="278839" y="353724"/>
                </a:cubicBezTo>
                <a:cubicBezTo>
                  <a:pt x="283617" y="353724"/>
                  <a:pt x="289256" y="353820"/>
                  <a:pt x="290021" y="353820"/>
                </a:cubicBezTo>
                <a:cubicBezTo>
                  <a:pt x="290976" y="353820"/>
                  <a:pt x="291836" y="353820"/>
                  <a:pt x="292792" y="353724"/>
                </a:cubicBezTo>
                <a:cubicBezTo>
                  <a:pt x="302158" y="353056"/>
                  <a:pt x="306841" y="342372"/>
                  <a:pt x="314200" y="336553"/>
                </a:cubicBezTo>
                <a:cubicBezTo>
                  <a:pt x="315538" y="335504"/>
                  <a:pt x="316972" y="334645"/>
                  <a:pt x="318596" y="333977"/>
                </a:cubicBezTo>
                <a:cubicBezTo>
                  <a:pt x="318787" y="333882"/>
                  <a:pt x="318979" y="333787"/>
                  <a:pt x="319265" y="333787"/>
                </a:cubicBezTo>
                <a:cubicBezTo>
                  <a:pt x="319456" y="333691"/>
                  <a:pt x="319648" y="333596"/>
                  <a:pt x="319743" y="333596"/>
                </a:cubicBezTo>
                <a:cubicBezTo>
                  <a:pt x="320221" y="333405"/>
                  <a:pt x="320603" y="333310"/>
                  <a:pt x="321081" y="333214"/>
                </a:cubicBezTo>
                <a:cubicBezTo>
                  <a:pt x="321081" y="333214"/>
                  <a:pt x="321177" y="333214"/>
                  <a:pt x="321272" y="333214"/>
                </a:cubicBezTo>
                <a:cubicBezTo>
                  <a:pt x="321463" y="333119"/>
                  <a:pt x="321654" y="333119"/>
                  <a:pt x="321846" y="333119"/>
                </a:cubicBezTo>
                <a:cubicBezTo>
                  <a:pt x="322706" y="332928"/>
                  <a:pt x="323566" y="332928"/>
                  <a:pt x="324426" y="332928"/>
                </a:cubicBezTo>
                <a:cubicBezTo>
                  <a:pt x="332836" y="332928"/>
                  <a:pt x="339813" y="339510"/>
                  <a:pt x="340195" y="347905"/>
                </a:cubicBezTo>
                <a:lnTo>
                  <a:pt x="340195" y="380912"/>
                </a:lnTo>
                <a:cubicBezTo>
                  <a:pt x="340004" y="389498"/>
                  <a:pt x="333027" y="396366"/>
                  <a:pt x="324426" y="396366"/>
                </a:cubicBezTo>
                <a:cubicBezTo>
                  <a:pt x="320794" y="396366"/>
                  <a:pt x="317545" y="395126"/>
                  <a:pt x="314869" y="393123"/>
                </a:cubicBezTo>
                <a:cubicBezTo>
                  <a:pt x="305885" y="387208"/>
                  <a:pt x="299864" y="374997"/>
                  <a:pt x="294417" y="374807"/>
                </a:cubicBezTo>
                <a:lnTo>
                  <a:pt x="278839" y="374902"/>
                </a:lnTo>
                <a:lnTo>
                  <a:pt x="263261" y="374807"/>
                </a:lnTo>
                <a:cubicBezTo>
                  <a:pt x="257813" y="374997"/>
                  <a:pt x="251792" y="387208"/>
                  <a:pt x="242809" y="393123"/>
                </a:cubicBezTo>
                <a:cubicBezTo>
                  <a:pt x="240228" y="395126"/>
                  <a:pt x="236883" y="396366"/>
                  <a:pt x="233347" y="396366"/>
                </a:cubicBezTo>
                <a:cubicBezTo>
                  <a:pt x="224746" y="396366"/>
                  <a:pt x="217769" y="389498"/>
                  <a:pt x="217482" y="380912"/>
                </a:cubicBezTo>
                <a:lnTo>
                  <a:pt x="217482" y="347905"/>
                </a:lnTo>
                <a:cubicBezTo>
                  <a:pt x="217960" y="339510"/>
                  <a:pt x="224841" y="332928"/>
                  <a:pt x="233347" y="332928"/>
                </a:cubicBezTo>
                <a:close/>
                <a:moveTo>
                  <a:pt x="277214" y="0"/>
                </a:moveTo>
                <a:cubicBezTo>
                  <a:pt x="277596" y="0"/>
                  <a:pt x="278074" y="0"/>
                  <a:pt x="278552" y="0"/>
                </a:cubicBezTo>
                <a:cubicBezTo>
                  <a:pt x="278648" y="0"/>
                  <a:pt x="278648" y="0"/>
                  <a:pt x="278744" y="0"/>
                </a:cubicBezTo>
                <a:cubicBezTo>
                  <a:pt x="278744" y="0"/>
                  <a:pt x="278839" y="0"/>
                  <a:pt x="278839" y="0"/>
                </a:cubicBezTo>
                <a:cubicBezTo>
                  <a:pt x="278935" y="0"/>
                  <a:pt x="278935" y="0"/>
                  <a:pt x="278935" y="0"/>
                </a:cubicBezTo>
                <a:cubicBezTo>
                  <a:pt x="279030" y="0"/>
                  <a:pt x="279126" y="0"/>
                  <a:pt x="279222" y="0"/>
                </a:cubicBezTo>
                <a:cubicBezTo>
                  <a:pt x="279604" y="0"/>
                  <a:pt x="280082" y="0"/>
                  <a:pt x="280560" y="0"/>
                </a:cubicBezTo>
                <a:cubicBezTo>
                  <a:pt x="387453" y="0"/>
                  <a:pt x="407531" y="76166"/>
                  <a:pt x="404758" y="105659"/>
                </a:cubicBezTo>
                <a:cubicBezTo>
                  <a:pt x="402464" y="129330"/>
                  <a:pt x="396727" y="160159"/>
                  <a:pt x="396727" y="160159"/>
                </a:cubicBezTo>
                <a:cubicBezTo>
                  <a:pt x="396727" y="160159"/>
                  <a:pt x="408009" y="165313"/>
                  <a:pt x="408009" y="186120"/>
                </a:cubicBezTo>
                <a:cubicBezTo>
                  <a:pt x="404089" y="238234"/>
                  <a:pt x="383246" y="215708"/>
                  <a:pt x="379039" y="238616"/>
                </a:cubicBezTo>
                <a:cubicBezTo>
                  <a:pt x="371868" y="276603"/>
                  <a:pt x="338213" y="304092"/>
                  <a:pt x="317179" y="313541"/>
                </a:cubicBezTo>
                <a:cubicBezTo>
                  <a:pt x="304941" y="319077"/>
                  <a:pt x="292225" y="321845"/>
                  <a:pt x="278935" y="322131"/>
                </a:cubicBezTo>
                <a:cubicBezTo>
                  <a:pt x="278935" y="322131"/>
                  <a:pt x="278935" y="322131"/>
                  <a:pt x="278839" y="322131"/>
                </a:cubicBezTo>
                <a:cubicBezTo>
                  <a:pt x="278839" y="322131"/>
                  <a:pt x="278744" y="322131"/>
                  <a:pt x="278744" y="322131"/>
                </a:cubicBezTo>
                <a:cubicBezTo>
                  <a:pt x="265454" y="321845"/>
                  <a:pt x="252738" y="319077"/>
                  <a:pt x="240499" y="313541"/>
                </a:cubicBezTo>
                <a:cubicBezTo>
                  <a:pt x="219561" y="304092"/>
                  <a:pt x="185810" y="276603"/>
                  <a:pt x="178734" y="238616"/>
                </a:cubicBezTo>
                <a:cubicBezTo>
                  <a:pt x="174432" y="215708"/>
                  <a:pt x="153684" y="238234"/>
                  <a:pt x="149669" y="186120"/>
                </a:cubicBezTo>
                <a:cubicBezTo>
                  <a:pt x="149669" y="165313"/>
                  <a:pt x="161046" y="160159"/>
                  <a:pt x="161046" y="160159"/>
                </a:cubicBezTo>
                <a:cubicBezTo>
                  <a:pt x="161046" y="160159"/>
                  <a:pt x="155214" y="129330"/>
                  <a:pt x="153015" y="105659"/>
                </a:cubicBezTo>
                <a:cubicBezTo>
                  <a:pt x="150147" y="76166"/>
                  <a:pt x="170225" y="0"/>
                  <a:pt x="2772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sp>
        <p:nvSpPr>
          <p:cNvPr id="3" name="infographic-diagram_15452"/>
          <p:cNvSpPr>
            <a:spLocks noChangeAspect="1"/>
          </p:cNvSpPr>
          <p:nvPr userDrawn="1"/>
        </p:nvSpPr>
        <p:spPr bwMode="auto">
          <a:xfrm>
            <a:off x="835152" y="493784"/>
            <a:ext cx="343344" cy="368301"/>
          </a:xfrm>
          <a:custGeom>
            <a:avLst/>
            <a:gdLst>
              <a:gd name="connsiteX0" fmla="*/ 16143 w 564989"/>
              <a:gd name="connsiteY0" fmla="*/ 573798 h 606057"/>
              <a:gd name="connsiteX1" fmla="*/ 548846 w 564989"/>
              <a:gd name="connsiteY1" fmla="*/ 573798 h 606057"/>
              <a:gd name="connsiteX2" fmla="*/ 564989 w 564989"/>
              <a:gd name="connsiteY2" fmla="*/ 589928 h 606057"/>
              <a:gd name="connsiteX3" fmla="*/ 548846 w 564989"/>
              <a:gd name="connsiteY3" fmla="*/ 606057 h 606057"/>
              <a:gd name="connsiteX4" fmla="*/ 16143 w 564989"/>
              <a:gd name="connsiteY4" fmla="*/ 606057 h 606057"/>
              <a:gd name="connsiteX5" fmla="*/ 0 w 564989"/>
              <a:gd name="connsiteY5" fmla="*/ 589928 h 606057"/>
              <a:gd name="connsiteX6" fmla="*/ 16143 w 564989"/>
              <a:gd name="connsiteY6" fmla="*/ 573798 h 606057"/>
              <a:gd name="connsiteX7" fmla="*/ 48465 w 564989"/>
              <a:gd name="connsiteY7" fmla="*/ 193425 h 606057"/>
              <a:gd name="connsiteX8" fmla="*/ 125915 w 564989"/>
              <a:gd name="connsiteY8" fmla="*/ 193425 h 606057"/>
              <a:gd name="connsiteX9" fmla="*/ 158186 w 564989"/>
              <a:gd name="connsiteY9" fmla="*/ 225663 h 606057"/>
              <a:gd name="connsiteX10" fmla="*/ 158186 w 564989"/>
              <a:gd name="connsiteY10" fmla="*/ 507746 h 606057"/>
              <a:gd name="connsiteX11" fmla="*/ 125915 w 564989"/>
              <a:gd name="connsiteY11" fmla="*/ 539984 h 606057"/>
              <a:gd name="connsiteX12" fmla="*/ 48465 w 564989"/>
              <a:gd name="connsiteY12" fmla="*/ 539984 h 606057"/>
              <a:gd name="connsiteX13" fmla="*/ 16194 w 564989"/>
              <a:gd name="connsiteY13" fmla="*/ 507746 h 606057"/>
              <a:gd name="connsiteX14" fmla="*/ 16194 w 564989"/>
              <a:gd name="connsiteY14" fmla="*/ 225663 h 606057"/>
              <a:gd name="connsiteX15" fmla="*/ 48465 w 564989"/>
              <a:gd name="connsiteY15" fmla="*/ 193425 h 606057"/>
              <a:gd name="connsiteX16" fmla="*/ 447906 w 564989"/>
              <a:gd name="connsiteY16" fmla="*/ 107142 h 606057"/>
              <a:gd name="connsiteX17" fmla="*/ 526217 w 564989"/>
              <a:gd name="connsiteY17" fmla="*/ 107142 h 606057"/>
              <a:gd name="connsiteX18" fmla="*/ 558511 w 564989"/>
              <a:gd name="connsiteY18" fmla="*/ 139384 h 606057"/>
              <a:gd name="connsiteX19" fmla="*/ 558511 w 564989"/>
              <a:gd name="connsiteY19" fmla="*/ 507742 h 606057"/>
              <a:gd name="connsiteX20" fmla="*/ 526217 w 564989"/>
              <a:gd name="connsiteY20" fmla="*/ 539984 h 606057"/>
              <a:gd name="connsiteX21" fmla="*/ 447906 w 564989"/>
              <a:gd name="connsiteY21" fmla="*/ 539984 h 606057"/>
              <a:gd name="connsiteX22" fmla="*/ 415612 w 564989"/>
              <a:gd name="connsiteY22" fmla="*/ 507742 h 606057"/>
              <a:gd name="connsiteX23" fmla="*/ 415612 w 564989"/>
              <a:gd name="connsiteY23" fmla="*/ 139384 h 606057"/>
              <a:gd name="connsiteX24" fmla="*/ 447906 w 564989"/>
              <a:gd name="connsiteY24" fmla="*/ 107142 h 606057"/>
              <a:gd name="connsiteX25" fmla="*/ 246967 w 564989"/>
              <a:gd name="connsiteY25" fmla="*/ 0 h 606057"/>
              <a:gd name="connsiteX26" fmla="*/ 325278 w 564989"/>
              <a:gd name="connsiteY26" fmla="*/ 0 h 606057"/>
              <a:gd name="connsiteX27" fmla="*/ 357572 w 564989"/>
              <a:gd name="connsiteY27" fmla="*/ 32238 h 606057"/>
              <a:gd name="connsiteX28" fmla="*/ 357572 w 564989"/>
              <a:gd name="connsiteY28" fmla="*/ 507746 h 606057"/>
              <a:gd name="connsiteX29" fmla="*/ 325278 w 564989"/>
              <a:gd name="connsiteY29" fmla="*/ 539984 h 606057"/>
              <a:gd name="connsiteX30" fmla="*/ 246967 w 564989"/>
              <a:gd name="connsiteY30" fmla="*/ 539984 h 606057"/>
              <a:gd name="connsiteX31" fmla="*/ 214673 w 564989"/>
              <a:gd name="connsiteY31" fmla="*/ 507746 h 606057"/>
              <a:gd name="connsiteX32" fmla="*/ 214673 w 564989"/>
              <a:gd name="connsiteY32" fmla="*/ 32238 h 606057"/>
              <a:gd name="connsiteX33" fmla="*/ 246967 w 564989"/>
              <a:gd name="connsiteY33" fmla="*/ 0 h 60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4989" h="606057">
                <a:moveTo>
                  <a:pt x="16143" y="573798"/>
                </a:moveTo>
                <a:lnTo>
                  <a:pt x="548846" y="573798"/>
                </a:lnTo>
                <a:cubicBezTo>
                  <a:pt x="557725" y="573798"/>
                  <a:pt x="564989" y="581056"/>
                  <a:pt x="564989" y="589928"/>
                </a:cubicBezTo>
                <a:cubicBezTo>
                  <a:pt x="564989" y="598799"/>
                  <a:pt x="557725" y="606057"/>
                  <a:pt x="548846" y="606057"/>
                </a:cubicBezTo>
                <a:lnTo>
                  <a:pt x="16143" y="606057"/>
                </a:lnTo>
                <a:cubicBezTo>
                  <a:pt x="7264" y="606057"/>
                  <a:pt x="0" y="598799"/>
                  <a:pt x="0" y="589928"/>
                </a:cubicBezTo>
                <a:cubicBezTo>
                  <a:pt x="0" y="581056"/>
                  <a:pt x="7264" y="573798"/>
                  <a:pt x="16143" y="573798"/>
                </a:cubicBezTo>
                <a:close/>
                <a:moveTo>
                  <a:pt x="48465" y="193425"/>
                </a:moveTo>
                <a:lnTo>
                  <a:pt x="125915" y="193425"/>
                </a:lnTo>
                <a:cubicBezTo>
                  <a:pt x="144471" y="193425"/>
                  <a:pt x="158186" y="207932"/>
                  <a:pt x="158186" y="225663"/>
                </a:cubicBezTo>
                <a:lnTo>
                  <a:pt x="158186" y="507746"/>
                </a:lnTo>
                <a:cubicBezTo>
                  <a:pt x="158186" y="525477"/>
                  <a:pt x="144471" y="539984"/>
                  <a:pt x="125915" y="539984"/>
                </a:cubicBezTo>
                <a:lnTo>
                  <a:pt x="48465" y="539984"/>
                </a:lnTo>
                <a:cubicBezTo>
                  <a:pt x="30716" y="539984"/>
                  <a:pt x="16194" y="525477"/>
                  <a:pt x="16194" y="507746"/>
                </a:cubicBezTo>
                <a:lnTo>
                  <a:pt x="16194" y="225663"/>
                </a:lnTo>
                <a:cubicBezTo>
                  <a:pt x="16194" y="207932"/>
                  <a:pt x="30716" y="193425"/>
                  <a:pt x="48465" y="193425"/>
                </a:cubicBezTo>
                <a:close/>
                <a:moveTo>
                  <a:pt x="447906" y="107142"/>
                </a:moveTo>
                <a:lnTo>
                  <a:pt x="526217" y="107142"/>
                </a:lnTo>
                <a:cubicBezTo>
                  <a:pt x="543979" y="107142"/>
                  <a:pt x="558511" y="121651"/>
                  <a:pt x="558511" y="139384"/>
                </a:cubicBezTo>
                <a:lnTo>
                  <a:pt x="558511" y="507742"/>
                </a:lnTo>
                <a:cubicBezTo>
                  <a:pt x="558511" y="525475"/>
                  <a:pt x="543979" y="539984"/>
                  <a:pt x="526217" y="539984"/>
                </a:cubicBezTo>
                <a:lnTo>
                  <a:pt x="447906" y="539984"/>
                </a:lnTo>
                <a:cubicBezTo>
                  <a:pt x="430144" y="539984"/>
                  <a:pt x="415612" y="525475"/>
                  <a:pt x="415612" y="507742"/>
                </a:cubicBezTo>
                <a:lnTo>
                  <a:pt x="415612" y="139384"/>
                </a:lnTo>
                <a:cubicBezTo>
                  <a:pt x="415612" y="121651"/>
                  <a:pt x="430144" y="107142"/>
                  <a:pt x="447906" y="107142"/>
                </a:cubicBezTo>
                <a:close/>
                <a:moveTo>
                  <a:pt x="246967" y="0"/>
                </a:moveTo>
                <a:lnTo>
                  <a:pt x="325278" y="0"/>
                </a:lnTo>
                <a:cubicBezTo>
                  <a:pt x="343040" y="0"/>
                  <a:pt x="357572" y="14507"/>
                  <a:pt x="357572" y="32238"/>
                </a:cubicBezTo>
                <a:lnTo>
                  <a:pt x="357572" y="507746"/>
                </a:lnTo>
                <a:cubicBezTo>
                  <a:pt x="357572" y="525477"/>
                  <a:pt x="343040" y="539984"/>
                  <a:pt x="325278" y="539984"/>
                </a:cubicBezTo>
                <a:lnTo>
                  <a:pt x="246967" y="539984"/>
                </a:lnTo>
                <a:cubicBezTo>
                  <a:pt x="229205" y="539984"/>
                  <a:pt x="214673" y="525477"/>
                  <a:pt x="214673" y="507746"/>
                </a:cubicBezTo>
                <a:lnTo>
                  <a:pt x="214673" y="32238"/>
                </a:lnTo>
                <a:cubicBezTo>
                  <a:pt x="214673" y="14507"/>
                  <a:pt x="229205" y="0"/>
                  <a:pt x="246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int-location_108201"/>
          <p:cNvSpPr>
            <a:spLocks noChangeAspect="1"/>
          </p:cNvSpPr>
          <p:nvPr userDrawn="1"/>
        </p:nvSpPr>
        <p:spPr bwMode="auto">
          <a:xfrm>
            <a:off x="888834" y="482334"/>
            <a:ext cx="235980" cy="391202"/>
          </a:xfrm>
          <a:custGeom>
            <a:avLst/>
            <a:gdLst>
              <a:gd name="connsiteX0" fmla="*/ 151631 w 364964"/>
              <a:gd name="connsiteY0" fmla="*/ 514916 h 605028"/>
              <a:gd name="connsiteX1" fmla="*/ 213192 w 364964"/>
              <a:gd name="connsiteY1" fmla="*/ 514916 h 605028"/>
              <a:gd name="connsiteX2" fmla="*/ 228420 w 364964"/>
              <a:gd name="connsiteY2" fmla="*/ 530123 h 605028"/>
              <a:gd name="connsiteX3" fmla="*/ 213192 w 364964"/>
              <a:gd name="connsiteY3" fmla="*/ 545330 h 605028"/>
              <a:gd name="connsiteX4" fmla="*/ 151631 w 364964"/>
              <a:gd name="connsiteY4" fmla="*/ 545330 h 605028"/>
              <a:gd name="connsiteX5" fmla="*/ 136403 w 364964"/>
              <a:gd name="connsiteY5" fmla="*/ 530123 h 605028"/>
              <a:gd name="connsiteX6" fmla="*/ 151631 w 364964"/>
              <a:gd name="connsiteY6" fmla="*/ 514916 h 605028"/>
              <a:gd name="connsiteX7" fmla="*/ 30359 w 364964"/>
              <a:gd name="connsiteY7" fmla="*/ 482854 h 605028"/>
              <a:gd name="connsiteX8" fmla="*/ 30359 w 364964"/>
              <a:gd name="connsiteY8" fmla="*/ 557938 h 605028"/>
              <a:gd name="connsiteX9" fmla="*/ 47071 w 364964"/>
              <a:gd name="connsiteY9" fmla="*/ 574624 h 605028"/>
              <a:gd name="connsiteX10" fmla="*/ 317800 w 364964"/>
              <a:gd name="connsiteY10" fmla="*/ 574624 h 605028"/>
              <a:gd name="connsiteX11" fmla="*/ 334512 w 364964"/>
              <a:gd name="connsiteY11" fmla="*/ 557938 h 605028"/>
              <a:gd name="connsiteX12" fmla="*/ 334512 w 364964"/>
              <a:gd name="connsiteY12" fmla="*/ 482854 h 605028"/>
              <a:gd name="connsiteX13" fmla="*/ 30359 w 364964"/>
              <a:gd name="connsiteY13" fmla="*/ 108918 h 605028"/>
              <a:gd name="connsiteX14" fmla="*/ 30359 w 364964"/>
              <a:gd name="connsiteY14" fmla="*/ 452728 h 605028"/>
              <a:gd name="connsiteX15" fmla="*/ 334512 w 364964"/>
              <a:gd name="connsiteY15" fmla="*/ 452728 h 605028"/>
              <a:gd name="connsiteX16" fmla="*/ 334512 w 364964"/>
              <a:gd name="connsiteY16" fmla="*/ 108918 h 605028"/>
              <a:gd name="connsiteX17" fmla="*/ 47071 w 364964"/>
              <a:gd name="connsiteY17" fmla="*/ 30312 h 605028"/>
              <a:gd name="connsiteX18" fmla="*/ 30359 w 364964"/>
              <a:gd name="connsiteY18" fmla="*/ 46997 h 605028"/>
              <a:gd name="connsiteX19" fmla="*/ 30359 w 364964"/>
              <a:gd name="connsiteY19" fmla="*/ 78606 h 605028"/>
              <a:gd name="connsiteX20" fmla="*/ 334605 w 364964"/>
              <a:gd name="connsiteY20" fmla="*/ 78606 h 605028"/>
              <a:gd name="connsiteX21" fmla="*/ 334605 w 364964"/>
              <a:gd name="connsiteY21" fmla="*/ 46997 h 605028"/>
              <a:gd name="connsiteX22" fmla="*/ 317893 w 364964"/>
              <a:gd name="connsiteY22" fmla="*/ 30312 h 605028"/>
              <a:gd name="connsiteX23" fmla="*/ 47071 w 364964"/>
              <a:gd name="connsiteY23" fmla="*/ 0 h 605028"/>
              <a:gd name="connsiteX24" fmla="*/ 317893 w 364964"/>
              <a:gd name="connsiteY24" fmla="*/ 0 h 605028"/>
              <a:gd name="connsiteX25" fmla="*/ 364964 w 364964"/>
              <a:gd name="connsiteY25" fmla="*/ 46997 h 605028"/>
              <a:gd name="connsiteX26" fmla="*/ 364964 w 364964"/>
              <a:gd name="connsiteY26" fmla="*/ 557938 h 605028"/>
              <a:gd name="connsiteX27" fmla="*/ 317893 w 364964"/>
              <a:gd name="connsiteY27" fmla="*/ 605028 h 605028"/>
              <a:gd name="connsiteX28" fmla="*/ 47071 w 364964"/>
              <a:gd name="connsiteY28" fmla="*/ 605028 h 605028"/>
              <a:gd name="connsiteX29" fmla="*/ 0 w 364964"/>
              <a:gd name="connsiteY29" fmla="*/ 558031 h 605028"/>
              <a:gd name="connsiteX30" fmla="*/ 0 w 364964"/>
              <a:gd name="connsiteY30" fmla="*/ 46997 h 605028"/>
              <a:gd name="connsiteX31" fmla="*/ 47071 w 364964"/>
              <a:gd name="connsiteY3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64964" h="605028">
                <a:moveTo>
                  <a:pt x="151631" y="514916"/>
                </a:moveTo>
                <a:lnTo>
                  <a:pt x="213192" y="514916"/>
                </a:lnTo>
                <a:cubicBezTo>
                  <a:pt x="221642" y="514916"/>
                  <a:pt x="228420" y="521685"/>
                  <a:pt x="228420" y="530123"/>
                </a:cubicBezTo>
                <a:cubicBezTo>
                  <a:pt x="228420" y="538468"/>
                  <a:pt x="221642" y="545330"/>
                  <a:pt x="213192" y="545330"/>
                </a:cubicBezTo>
                <a:lnTo>
                  <a:pt x="151631" y="545330"/>
                </a:lnTo>
                <a:cubicBezTo>
                  <a:pt x="143274" y="545330"/>
                  <a:pt x="136403" y="538468"/>
                  <a:pt x="136403" y="530123"/>
                </a:cubicBezTo>
                <a:cubicBezTo>
                  <a:pt x="136403" y="521685"/>
                  <a:pt x="143274" y="514916"/>
                  <a:pt x="151631" y="514916"/>
                </a:cubicBezTo>
                <a:close/>
                <a:moveTo>
                  <a:pt x="30359" y="482854"/>
                </a:moveTo>
                <a:lnTo>
                  <a:pt x="30359" y="557938"/>
                </a:lnTo>
                <a:cubicBezTo>
                  <a:pt x="30359" y="567208"/>
                  <a:pt x="37880" y="574624"/>
                  <a:pt x="47071" y="574624"/>
                </a:cubicBezTo>
                <a:lnTo>
                  <a:pt x="317800" y="574624"/>
                </a:lnTo>
                <a:cubicBezTo>
                  <a:pt x="327084" y="574624"/>
                  <a:pt x="334512" y="567023"/>
                  <a:pt x="334512" y="557938"/>
                </a:cubicBezTo>
                <a:lnTo>
                  <a:pt x="334512" y="482854"/>
                </a:lnTo>
                <a:close/>
                <a:moveTo>
                  <a:pt x="30359" y="108918"/>
                </a:moveTo>
                <a:lnTo>
                  <a:pt x="30359" y="452728"/>
                </a:lnTo>
                <a:lnTo>
                  <a:pt x="334512" y="452728"/>
                </a:lnTo>
                <a:lnTo>
                  <a:pt x="334512" y="108918"/>
                </a:lnTo>
                <a:close/>
                <a:moveTo>
                  <a:pt x="47071" y="30312"/>
                </a:moveTo>
                <a:cubicBezTo>
                  <a:pt x="37880" y="30312"/>
                  <a:pt x="30359" y="37727"/>
                  <a:pt x="30359" y="46997"/>
                </a:cubicBezTo>
                <a:lnTo>
                  <a:pt x="30359" y="78606"/>
                </a:lnTo>
                <a:lnTo>
                  <a:pt x="334605" y="78606"/>
                </a:lnTo>
                <a:lnTo>
                  <a:pt x="334605" y="46997"/>
                </a:lnTo>
                <a:cubicBezTo>
                  <a:pt x="334605" y="37727"/>
                  <a:pt x="327084" y="30312"/>
                  <a:pt x="317893" y="30312"/>
                </a:cubicBezTo>
                <a:close/>
                <a:moveTo>
                  <a:pt x="47071" y="0"/>
                </a:moveTo>
                <a:lnTo>
                  <a:pt x="317893" y="0"/>
                </a:lnTo>
                <a:cubicBezTo>
                  <a:pt x="343889" y="0"/>
                  <a:pt x="364964" y="21135"/>
                  <a:pt x="364964" y="46997"/>
                </a:cubicBezTo>
                <a:lnTo>
                  <a:pt x="364964" y="557938"/>
                </a:lnTo>
                <a:cubicBezTo>
                  <a:pt x="364964" y="583893"/>
                  <a:pt x="343796" y="604843"/>
                  <a:pt x="317893" y="605028"/>
                </a:cubicBezTo>
                <a:lnTo>
                  <a:pt x="47071" y="605028"/>
                </a:lnTo>
                <a:cubicBezTo>
                  <a:pt x="21075" y="605028"/>
                  <a:pt x="0" y="583893"/>
                  <a:pt x="0" y="558031"/>
                </a:cubicBezTo>
                <a:lnTo>
                  <a:pt x="0" y="46997"/>
                </a:lnTo>
                <a:cubicBezTo>
                  <a:pt x="0" y="21042"/>
                  <a:pt x="21168" y="0"/>
                  <a:pt x="47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8BE3411-E0AE-4FCC-8C86-9EE6B416C7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4E7C40-A64D-41A3-9025-CF415EBFF8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一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1719000"/>
            <a:ext cx="12192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>
          <a:xfrm>
            <a:off x="0" y="1250582"/>
            <a:ext cx="2004124" cy="4356835"/>
          </a:xfrm>
          <a:custGeom>
            <a:avLst/>
            <a:gdLst>
              <a:gd name="connsiteX0" fmla="*/ 0 w 2004124"/>
              <a:gd name="connsiteY0" fmla="*/ 0 h 4356835"/>
              <a:gd name="connsiteX1" fmla="*/ 2004124 w 2004124"/>
              <a:gd name="connsiteY1" fmla="*/ 0 h 4356835"/>
              <a:gd name="connsiteX2" fmla="*/ 2004124 w 2004124"/>
              <a:gd name="connsiteY2" fmla="*/ 4356835 h 4356835"/>
              <a:gd name="connsiteX3" fmla="*/ 0 w 2004124"/>
              <a:gd name="connsiteY3" fmla="*/ 4356835 h 43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124" h="4356835">
                <a:moveTo>
                  <a:pt x="0" y="0"/>
                </a:moveTo>
                <a:lnTo>
                  <a:pt x="2004124" y="0"/>
                </a:lnTo>
                <a:lnTo>
                  <a:pt x="2004124" y="4356835"/>
                </a:lnTo>
                <a:lnTo>
                  <a:pt x="0" y="4356835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1"/>
          <a:stretch>
            <a:fillRect/>
          </a:stretch>
        </p:blipFill>
        <p:spPr>
          <a:xfrm>
            <a:off x="10187876" y="1250582"/>
            <a:ext cx="2004124" cy="4356835"/>
          </a:xfrm>
          <a:custGeom>
            <a:avLst/>
            <a:gdLst>
              <a:gd name="connsiteX0" fmla="*/ 0 w 2004124"/>
              <a:gd name="connsiteY0" fmla="*/ 0 h 4356835"/>
              <a:gd name="connsiteX1" fmla="*/ 2004124 w 2004124"/>
              <a:gd name="connsiteY1" fmla="*/ 0 h 4356835"/>
              <a:gd name="connsiteX2" fmla="*/ 2004124 w 2004124"/>
              <a:gd name="connsiteY2" fmla="*/ 4356835 h 4356835"/>
              <a:gd name="connsiteX3" fmla="*/ 0 w 2004124"/>
              <a:gd name="connsiteY3" fmla="*/ 4356835 h 43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124" h="4356835">
                <a:moveTo>
                  <a:pt x="0" y="0"/>
                </a:moveTo>
                <a:lnTo>
                  <a:pt x="2004124" y="0"/>
                </a:lnTo>
                <a:lnTo>
                  <a:pt x="2004124" y="4356835"/>
                </a:lnTo>
                <a:lnTo>
                  <a:pt x="0" y="4356835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81444"/>
            <a:ext cx="3215647" cy="740666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10039" y="4250323"/>
            <a:ext cx="0" cy="25659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2" y="6156760"/>
            <a:ext cx="2425366" cy="423615"/>
          </a:xfrm>
          <a:prstGeom prst="rect">
            <a:avLst/>
          </a:prstGeom>
        </p:spPr>
      </p:pic>
      <p:pic>
        <p:nvPicPr>
          <p:cNvPr id="44" name="图形 43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9757" y="-411070"/>
            <a:ext cx="6771861" cy="6489700"/>
          </a:xfrm>
          <a:prstGeom prst="rect">
            <a:avLst/>
          </a:prstGeom>
        </p:spPr>
      </p:pic>
      <p:sp>
        <p:nvSpPr>
          <p:cNvPr id="50" name="标题 1"/>
          <p:cNvSpPr>
            <a:spLocks noGrp="1"/>
          </p:cNvSpPr>
          <p:nvPr>
            <p:ph type="title" hasCustomPrompt="1"/>
          </p:nvPr>
        </p:nvSpPr>
        <p:spPr>
          <a:xfrm>
            <a:off x="602902" y="2291484"/>
            <a:ext cx="6179736" cy="607148"/>
          </a:xfrm>
          <a:prstGeom prst="rect">
            <a:avLst/>
          </a:prstGeom>
        </p:spPr>
        <p:txBody>
          <a:bodyPr/>
          <a:lstStyle>
            <a:lvl1pPr marL="0" algn="just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南京理工大学通用模板</a:t>
            </a:r>
            <a:endParaRPr lang="zh-CN" altLang="en-US" dirty="0"/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602587" y="3415506"/>
            <a:ext cx="5419725" cy="3385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18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 University of Science and Technology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占位符 55"/>
          <p:cNvSpPr>
            <a:spLocks noGrp="1"/>
          </p:cNvSpPr>
          <p:nvPr>
            <p:ph type="body" sz="quarter" idx="11" hasCustomPrompt="1"/>
          </p:nvPr>
        </p:nvSpPr>
        <p:spPr>
          <a:xfrm>
            <a:off x="710039" y="4257000"/>
            <a:ext cx="1968500" cy="338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600" b="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ctr" defTabSz="914400" rtl="0" eaLnBrk="1" latinLnBrk="0" hangingPunct="1">
              <a:defRPr lang="zh-CN" altLang="en-US" sz="1600" b="1" kern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刘光前</a:t>
            </a:r>
            <a:endParaRPr lang="zh-CN" altLang="en-US" sz="16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文本占位符 58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87" y="4250323"/>
            <a:ext cx="2454275" cy="338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600" b="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ctr" defTabSz="914400" rtl="0" eaLnBrk="1" latinLnBrk="0" hangingPunct="1">
              <a:buNone/>
              <a:defRPr lang="zh-CN" altLang="en-US" sz="1600" b="1" kern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二木老师</a:t>
            </a:r>
            <a:endParaRPr lang="zh-CN" altLang="en-US" sz="16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t="27071" r="11622" b="270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7002690" y="0"/>
            <a:ext cx="5189311" cy="6858000"/>
          </a:xfrm>
          <a:custGeom>
            <a:avLst/>
            <a:gdLst>
              <a:gd name="connsiteX0" fmla="*/ 1590627 w 5189311"/>
              <a:gd name="connsiteY0" fmla="*/ 0 h 6858000"/>
              <a:gd name="connsiteX1" fmla="*/ 5189311 w 5189311"/>
              <a:gd name="connsiteY1" fmla="*/ 0 h 6858000"/>
              <a:gd name="connsiteX2" fmla="*/ 5189311 w 5189311"/>
              <a:gd name="connsiteY2" fmla="*/ 6858000 h 6858000"/>
              <a:gd name="connsiteX3" fmla="*/ 1590627 w 5189311"/>
              <a:gd name="connsiteY3" fmla="*/ 6858000 h 6858000"/>
              <a:gd name="connsiteX4" fmla="*/ 1472331 w 5189311"/>
              <a:gd name="connsiteY4" fmla="*/ 6755530 h 6858000"/>
              <a:gd name="connsiteX5" fmla="*/ 0 w 5189311"/>
              <a:gd name="connsiteY5" fmla="*/ 3429000 h 6858000"/>
              <a:gd name="connsiteX6" fmla="*/ 1472331 w 5189311"/>
              <a:gd name="connsiteY6" fmla="*/ 1024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9311" h="6858000">
                <a:moveTo>
                  <a:pt x="1590627" y="0"/>
                </a:moveTo>
                <a:lnTo>
                  <a:pt x="5189311" y="0"/>
                </a:lnTo>
                <a:lnTo>
                  <a:pt x="5189311" y="6858000"/>
                </a:lnTo>
                <a:lnTo>
                  <a:pt x="1590627" y="6858000"/>
                </a:lnTo>
                <a:lnTo>
                  <a:pt x="1472331" y="6755530"/>
                </a:lnTo>
                <a:cubicBezTo>
                  <a:pt x="567848" y="5933455"/>
                  <a:pt x="0" y="4747541"/>
                  <a:pt x="0" y="3429000"/>
                </a:cubicBezTo>
                <a:cubicBezTo>
                  <a:pt x="0" y="2110459"/>
                  <a:pt x="567848" y="924545"/>
                  <a:pt x="1472331" y="1024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68300"/>
            <a:ext cx="3215647" cy="740666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703453" y="3604369"/>
            <a:ext cx="5694218" cy="200891"/>
          </a:xfrm>
          <a:custGeom>
            <a:avLst/>
            <a:gdLst>
              <a:gd name="connsiteX0" fmla="*/ 0 w 5694218"/>
              <a:gd name="connsiteY0" fmla="*/ 0 h 200891"/>
              <a:gd name="connsiteX1" fmla="*/ 561109 w 5694218"/>
              <a:gd name="connsiteY1" fmla="*/ 0 h 200891"/>
              <a:gd name="connsiteX2" fmla="*/ 561109 w 5694218"/>
              <a:gd name="connsiteY2" fmla="*/ 200891 h 200891"/>
              <a:gd name="connsiteX3" fmla="*/ 755072 w 5694218"/>
              <a:gd name="connsiteY3" fmla="*/ 6927 h 200891"/>
              <a:gd name="connsiteX4" fmla="*/ 5694218 w 5694218"/>
              <a:gd name="connsiteY4" fmla="*/ 6927 h 20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218" h="200891">
                <a:moveTo>
                  <a:pt x="0" y="0"/>
                </a:moveTo>
                <a:lnTo>
                  <a:pt x="561109" y="0"/>
                </a:lnTo>
                <a:lnTo>
                  <a:pt x="561109" y="200891"/>
                </a:lnTo>
                <a:lnTo>
                  <a:pt x="755072" y="6927"/>
                </a:lnTo>
                <a:lnTo>
                  <a:pt x="5694218" y="6927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6136337"/>
            <a:ext cx="2387607" cy="4170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3453" y="4308626"/>
            <a:ext cx="351175" cy="417020"/>
          </a:xfrm>
          <a:prstGeom prst="rect">
            <a:avLst/>
          </a:prstGeom>
        </p:spPr>
      </p:pic>
      <p:sp>
        <p:nvSpPr>
          <p:cNvPr id="25" name="标题 23"/>
          <p:cNvSpPr>
            <a:spLocks noGrp="1"/>
          </p:cNvSpPr>
          <p:nvPr>
            <p:ph type="title" hasCustomPrompt="1"/>
          </p:nvPr>
        </p:nvSpPr>
        <p:spPr>
          <a:xfrm>
            <a:off x="586006" y="2905709"/>
            <a:ext cx="7442830" cy="695843"/>
          </a:xfrm>
          <a:prstGeom prst="rect">
            <a:avLst/>
          </a:prstGeom>
        </p:spPr>
        <p:txBody>
          <a:bodyPr/>
          <a:lstStyle>
            <a:lvl1pPr marL="0" algn="just" defTabSz="914400" rtl="0" eaLnBrk="1" latinLnBrk="0" hangingPunct="1">
              <a:defRPr lang="zh-CN" altLang="en-US" sz="4000" b="1" kern="1200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南京理工大学通用模板</a:t>
            </a:r>
            <a:endParaRPr lang="zh-CN" altLang="en-US" sz="40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 hasCustomPrompt="1"/>
          </p:nvPr>
        </p:nvSpPr>
        <p:spPr>
          <a:xfrm>
            <a:off x="602902" y="2490184"/>
            <a:ext cx="5510212" cy="423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altLang="zh-CN" sz="1800" kern="1200" dirty="0" smtClean="0">
                <a:solidFill>
                  <a:schemeClr val="accent1"/>
                </a:solidFill>
                <a:latin typeface="+mj-ea"/>
                <a:ea typeface="+mj-ea"/>
                <a:cs typeface="+mn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altLang="zh-CN" dirty="0"/>
              <a:t>Nanjing University of Science and Technology</a:t>
            </a:r>
            <a:endParaRPr lang="en-US" altLang="zh-CN" dirty="0"/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1"/>
          </p:nvPr>
        </p:nvSpPr>
        <p:spPr>
          <a:xfrm>
            <a:off x="7229475" y="0"/>
            <a:ext cx="4962525" cy="6858000"/>
          </a:xfrm>
          <a:custGeom>
            <a:avLst/>
            <a:gdLst>
              <a:gd name="connsiteX0" fmla="*/ 1727484 w 4962525"/>
              <a:gd name="connsiteY0" fmla="*/ 0 h 6858000"/>
              <a:gd name="connsiteX1" fmla="*/ 4962525 w 4962525"/>
              <a:gd name="connsiteY1" fmla="*/ 0 h 6858000"/>
              <a:gd name="connsiteX2" fmla="*/ 4962525 w 4962525"/>
              <a:gd name="connsiteY2" fmla="*/ 6858000 h 6858000"/>
              <a:gd name="connsiteX3" fmla="*/ 1727484 w 4962525"/>
              <a:gd name="connsiteY3" fmla="*/ 6858000 h 6858000"/>
              <a:gd name="connsiteX4" fmla="*/ 1714066 w 4962525"/>
              <a:gd name="connsiteY4" fmla="*/ 6848459 h 6858000"/>
              <a:gd name="connsiteX5" fmla="*/ 0 w 4962525"/>
              <a:gd name="connsiteY5" fmla="*/ 3429000 h 6858000"/>
              <a:gd name="connsiteX6" fmla="*/ 1714066 w 4962525"/>
              <a:gd name="connsiteY6" fmla="*/ 9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2525" h="6858000">
                <a:moveTo>
                  <a:pt x="1727484" y="0"/>
                </a:moveTo>
                <a:lnTo>
                  <a:pt x="4962525" y="0"/>
                </a:lnTo>
                <a:lnTo>
                  <a:pt x="4962525" y="6858000"/>
                </a:lnTo>
                <a:lnTo>
                  <a:pt x="1727484" y="6858000"/>
                </a:lnTo>
                <a:lnTo>
                  <a:pt x="1714066" y="6848459"/>
                </a:lnTo>
                <a:cubicBezTo>
                  <a:pt x="673523" y="6070283"/>
                  <a:pt x="0" y="4828296"/>
                  <a:pt x="0" y="3429000"/>
                </a:cubicBezTo>
                <a:cubicBezTo>
                  <a:pt x="0" y="2029704"/>
                  <a:pt x="673523" y="787718"/>
                  <a:pt x="1714066" y="9542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algn="r">
              <a:defRPr/>
            </a:lvl1pPr>
          </a:lstStyle>
          <a:p>
            <a:endParaRPr lang="zh-CN" altLang="en-US" dirty="0"/>
          </a:p>
        </p:txBody>
      </p:sp>
      <p:sp>
        <p:nvSpPr>
          <p:cNvPr id="43" name="文本占位符 41"/>
          <p:cNvSpPr>
            <a:spLocks noGrp="1"/>
          </p:cNvSpPr>
          <p:nvPr>
            <p:ph type="body" sz="quarter" idx="12" hasCustomPrompt="1"/>
          </p:nvPr>
        </p:nvSpPr>
        <p:spPr>
          <a:xfrm>
            <a:off x="1197114" y="4432332"/>
            <a:ext cx="2500312" cy="417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2000" b="0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zh-CN" altLang="en-US" sz="2000" b="1" kern="1200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buNone/>
              <a:defRPr lang="zh-CN" altLang="en-US" sz="2000" b="1" kern="1200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buNone/>
              <a:defRPr lang="zh-CN" altLang="en-US" sz="2000" b="1" kern="1200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buNone/>
              <a:defRPr lang="zh-CN" altLang="en-US" sz="2000" b="1" kern="12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l"/>
            <a:r>
              <a:rPr lang="zh-CN" altLang="en-US" sz="2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20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刘光前</a:t>
            </a:r>
            <a:endParaRPr lang="zh-CN" altLang="en-US" sz="2000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>
            <a:off x="0" y="1736723"/>
            <a:ext cx="12192000" cy="3384552"/>
          </a:xfrm>
          <a:custGeom>
            <a:avLst/>
            <a:gdLst>
              <a:gd name="connsiteX0" fmla="*/ 0 w 12192000"/>
              <a:gd name="connsiteY0" fmla="*/ 0 h 3384552"/>
              <a:gd name="connsiteX1" fmla="*/ 5221304 w 12192000"/>
              <a:gd name="connsiteY1" fmla="*/ 0 h 3384552"/>
              <a:gd name="connsiteX2" fmla="*/ 5237005 w 12192000"/>
              <a:gd name="connsiteY2" fmla="*/ 155754 h 3384552"/>
              <a:gd name="connsiteX3" fmla="*/ 6096000 w 12192000"/>
              <a:gd name="connsiteY3" fmla="*/ 855855 h 3384552"/>
              <a:gd name="connsiteX4" fmla="*/ 6954996 w 12192000"/>
              <a:gd name="connsiteY4" fmla="*/ 155754 h 3384552"/>
              <a:gd name="connsiteX5" fmla="*/ 6970697 w 12192000"/>
              <a:gd name="connsiteY5" fmla="*/ 0 h 3384552"/>
              <a:gd name="connsiteX6" fmla="*/ 12192000 w 12192000"/>
              <a:gd name="connsiteY6" fmla="*/ 0 h 3384552"/>
              <a:gd name="connsiteX7" fmla="*/ 12192000 w 12192000"/>
              <a:gd name="connsiteY7" fmla="*/ 3384552 h 3384552"/>
              <a:gd name="connsiteX8" fmla="*/ 0 w 12192000"/>
              <a:gd name="connsiteY8" fmla="*/ 3384552 h 338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384552">
                <a:moveTo>
                  <a:pt x="0" y="0"/>
                </a:moveTo>
                <a:lnTo>
                  <a:pt x="5221304" y="0"/>
                </a:lnTo>
                <a:lnTo>
                  <a:pt x="5237005" y="155754"/>
                </a:lnTo>
                <a:cubicBezTo>
                  <a:pt x="5318764" y="555301"/>
                  <a:pt x="5672283" y="855855"/>
                  <a:pt x="6096000" y="855855"/>
                </a:cubicBezTo>
                <a:cubicBezTo>
                  <a:pt x="6519717" y="855855"/>
                  <a:pt x="6873236" y="555301"/>
                  <a:pt x="6954996" y="155754"/>
                </a:cubicBezTo>
                <a:lnTo>
                  <a:pt x="6970697" y="0"/>
                </a:lnTo>
                <a:lnTo>
                  <a:pt x="12192000" y="0"/>
                </a:lnTo>
                <a:lnTo>
                  <a:pt x="12192000" y="3384552"/>
                </a:lnTo>
                <a:lnTo>
                  <a:pt x="0" y="338455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23" y="859915"/>
            <a:ext cx="1862553" cy="1753617"/>
          </a:xfrm>
          <a:prstGeom prst="rect">
            <a:avLst/>
          </a:prstGeom>
          <a:noFill/>
        </p:spPr>
      </p:pic>
      <p:sp>
        <p:nvSpPr>
          <p:cNvPr id="90" name="laboratory-microscope_78524"/>
          <p:cNvSpPr>
            <a:spLocks noChangeAspect="1"/>
          </p:cNvSpPr>
          <p:nvPr userDrawn="1"/>
        </p:nvSpPr>
        <p:spPr bwMode="auto">
          <a:xfrm>
            <a:off x="5913457" y="4370905"/>
            <a:ext cx="365086" cy="477646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88862 h 440259"/>
              <a:gd name="T57" fmla="*/ 88862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88862 h 440259"/>
              <a:gd name="T63" fmla="*/ 88862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886" h="5092">
                <a:moveTo>
                  <a:pt x="3542" y="4509"/>
                </a:moveTo>
                <a:lnTo>
                  <a:pt x="3260" y="4509"/>
                </a:lnTo>
                <a:lnTo>
                  <a:pt x="3181" y="2195"/>
                </a:lnTo>
                <a:cubicBezTo>
                  <a:pt x="3180" y="1744"/>
                  <a:pt x="2970" y="1596"/>
                  <a:pt x="2891" y="1540"/>
                </a:cubicBezTo>
                <a:cubicBezTo>
                  <a:pt x="2888" y="1538"/>
                  <a:pt x="2579" y="1327"/>
                  <a:pt x="2579" y="1327"/>
                </a:cubicBezTo>
                <a:lnTo>
                  <a:pt x="2641" y="1222"/>
                </a:lnTo>
                <a:cubicBezTo>
                  <a:pt x="2669" y="1174"/>
                  <a:pt x="2653" y="1113"/>
                  <a:pt x="2606" y="1085"/>
                </a:cubicBezTo>
                <a:lnTo>
                  <a:pt x="2547" y="1050"/>
                </a:lnTo>
                <a:lnTo>
                  <a:pt x="2700" y="790"/>
                </a:lnTo>
                <a:lnTo>
                  <a:pt x="2789" y="842"/>
                </a:lnTo>
                <a:cubicBezTo>
                  <a:pt x="2804" y="851"/>
                  <a:pt x="2822" y="856"/>
                  <a:pt x="2839" y="856"/>
                </a:cubicBezTo>
                <a:cubicBezTo>
                  <a:pt x="2848" y="856"/>
                  <a:pt x="2856" y="855"/>
                  <a:pt x="2865" y="853"/>
                </a:cubicBezTo>
                <a:cubicBezTo>
                  <a:pt x="2890" y="846"/>
                  <a:pt x="2912" y="829"/>
                  <a:pt x="2926" y="806"/>
                </a:cubicBezTo>
                <a:lnTo>
                  <a:pt x="3073" y="556"/>
                </a:lnTo>
                <a:cubicBezTo>
                  <a:pt x="3101" y="508"/>
                  <a:pt x="3085" y="447"/>
                  <a:pt x="3038" y="419"/>
                </a:cubicBezTo>
                <a:lnTo>
                  <a:pt x="2354" y="17"/>
                </a:lnTo>
                <a:cubicBezTo>
                  <a:pt x="2331" y="3"/>
                  <a:pt x="2304" y="0"/>
                  <a:pt x="2279" y="6"/>
                </a:cubicBezTo>
                <a:cubicBezTo>
                  <a:pt x="2253" y="13"/>
                  <a:pt x="2231" y="29"/>
                  <a:pt x="2217" y="52"/>
                </a:cubicBezTo>
                <a:lnTo>
                  <a:pt x="2070" y="303"/>
                </a:lnTo>
                <a:cubicBezTo>
                  <a:pt x="2042" y="351"/>
                  <a:pt x="2058" y="412"/>
                  <a:pt x="2105" y="440"/>
                </a:cubicBezTo>
                <a:lnTo>
                  <a:pt x="2194" y="492"/>
                </a:lnTo>
                <a:lnTo>
                  <a:pt x="2041" y="753"/>
                </a:lnTo>
                <a:lnTo>
                  <a:pt x="1982" y="718"/>
                </a:lnTo>
                <a:cubicBezTo>
                  <a:pt x="1959" y="704"/>
                  <a:pt x="1932" y="701"/>
                  <a:pt x="1906" y="707"/>
                </a:cubicBezTo>
                <a:cubicBezTo>
                  <a:pt x="1881" y="714"/>
                  <a:pt x="1859" y="731"/>
                  <a:pt x="1845" y="753"/>
                </a:cubicBezTo>
                <a:lnTo>
                  <a:pt x="880" y="2395"/>
                </a:lnTo>
                <a:cubicBezTo>
                  <a:pt x="852" y="2443"/>
                  <a:pt x="868" y="2504"/>
                  <a:pt x="915" y="2532"/>
                </a:cubicBezTo>
                <a:lnTo>
                  <a:pt x="1023" y="2595"/>
                </a:lnTo>
                <a:lnTo>
                  <a:pt x="838" y="2910"/>
                </a:lnTo>
                <a:cubicBezTo>
                  <a:pt x="824" y="2933"/>
                  <a:pt x="821" y="2960"/>
                  <a:pt x="827" y="2986"/>
                </a:cubicBezTo>
                <a:cubicBezTo>
                  <a:pt x="834" y="3011"/>
                  <a:pt x="851" y="3033"/>
                  <a:pt x="873" y="3047"/>
                </a:cubicBezTo>
                <a:lnTo>
                  <a:pt x="1109" y="3185"/>
                </a:lnTo>
                <a:cubicBezTo>
                  <a:pt x="1125" y="3195"/>
                  <a:pt x="1143" y="3199"/>
                  <a:pt x="1160" y="3199"/>
                </a:cubicBezTo>
                <a:cubicBezTo>
                  <a:pt x="1194" y="3199"/>
                  <a:pt x="1227" y="3182"/>
                  <a:pt x="1246" y="3150"/>
                </a:cubicBezTo>
                <a:lnTo>
                  <a:pt x="1431" y="2835"/>
                </a:lnTo>
                <a:lnTo>
                  <a:pt x="1539" y="2899"/>
                </a:lnTo>
                <a:cubicBezTo>
                  <a:pt x="1554" y="2908"/>
                  <a:pt x="1572" y="2913"/>
                  <a:pt x="1589" y="2913"/>
                </a:cubicBezTo>
                <a:cubicBezTo>
                  <a:pt x="1598" y="2913"/>
                  <a:pt x="1606" y="2911"/>
                  <a:pt x="1615" y="2909"/>
                </a:cubicBezTo>
                <a:cubicBezTo>
                  <a:pt x="1640" y="2903"/>
                  <a:pt x="1662" y="2886"/>
                  <a:pt x="1676" y="2863"/>
                </a:cubicBezTo>
                <a:lnTo>
                  <a:pt x="1825" y="2609"/>
                </a:lnTo>
                <a:lnTo>
                  <a:pt x="2067" y="2751"/>
                </a:lnTo>
                <a:cubicBezTo>
                  <a:pt x="2130" y="2788"/>
                  <a:pt x="2174" y="2847"/>
                  <a:pt x="2192" y="2917"/>
                </a:cubicBezTo>
                <a:cubicBezTo>
                  <a:pt x="2210" y="2988"/>
                  <a:pt x="2200" y="3061"/>
                  <a:pt x="2163" y="3123"/>
                </a:cubicBezTo>
                <a:lnTo>
                  <a:pt x="1734" y="3854"/>
                </a:lnTo>
                <a:lnTo>
                  <a:pt x="1565" y="3755"/>
                </a:lnTo>
                <a:lnTo>
                  <a:pt x="1589" y="3713"/>
                </a:lnTo>
                <a:cubicBezTo>
                  <a:pt x="1617" y="3665"/>
                  <a:pt x="1601" y="3604"/>
                  <a:pt x="1554" y="3576"/>
                </a:cubicBezTo>
                <a:lnTo>
                  <a:pt x="316" y="2848"/>
                </a:lnTo>
                <a:cubicBezTo>
                  <a:pt x="293" y="2834"/>
                  <a:pt x="266" y="2831"/>
                  <a:pt x="240" y="2837"/>
                </a:cubicBezTo>
                <a:cubicBezTo>
                  <a:pt x="214" y="2844"/>
                  <a:pt x="193" y="2861"/>
                  <a:pt x="179" y="2883"/>
                </a:cubicBezTo>
                <a:lnTo>
                  <a:pt x="28" y="3140"/>
                </a:lnTo>
                <a:cubicBezTo>
                  <a:pt x="0" y="3187"/>
                  <a:pt x="16" y="3249"/>
                  <a:pt x="64" y="3277"/>
                </a:cubicBezTo>
                <a:lnTo>
                  <a:pt x="251" y="3387"/>
                </a:lnTo>
                <a:lnTo>
                  <a:pt x="161" y="3541"/>
                </a:lnTo>
                <a:cubicBezTo>
                  <a:pt x="133" y="3588"/>
                  <a:pt x="149" y="3650"/>
                  <a:pt x="196" y="3678"/>
                </a:cubicBezTo>
                <a:lnTo>
                  <a:pt x="887" y="4084"/>
                </a:lnTo>
                <a:cubicBezTo>
                  <a:pt x="902" y="4093"/>
                  <a:pt x="920" y="4098"/>
                  <a:pt x="937" y="4098"/>
                </a:cubicBezTo>
                <a:cubicBezTo>
                  <a:pt x="946" y="4098"/>
                  <a:pt x="954" y="4097"/>
                  <a:pt x="963" y="4094"/>
                </a:cubicBezTo>
                <a:cubicBezTo>
                  <a:pt x="988" y="4088"/>
                  <a:pt x="1010" y="4071"/>
                  <a:pt x="1024" y="4048"/>
                </a:cubicBezTo>
                <a:lnTo>
                  <a:pt x="1114" y="3894"/>
                </a:lnTo>
                <a:lnTo>
                  <a:pt x="1216" y="3954"/>
                </a:lnTo>
                <a:lnTo>
                  <a:pt x="889" y="4509"/>
                </a:lnTo>
                <a:lnTo>
                  <a:pt x="397" y="4509"/>
                </a:lnTo>
                <a:cubicBezTo>
                  <a:pt x="207" y="4509"/>
                  <a:pt x="53" y="4663"/>
                  <a:pt x="53" y="4852"/>
                </a:cubicBezTo>
                <a:lnTo>
                  <a:pt x="53" y="4992"/>
                </a:lnTo>
                <a:cubicBezTo>
                  <a:pt x="53" y="5047"/>
                  <a:pt x="97" y="5092"/>
                  <a:pt x="153" y="5092"/>
                </a:cubicBezTo>
                <a:lnTo>
                  <a:pt x="3786" y="5092"/>
                </a:lnTo>
                <a:cubicBezTo>
                  <a:pt x="3842" y="5092"/>
                  <a:pt x="3886" y="5047"/>
                  <a:pt x="3886" y="4992"/>
                </a:cubicBezTo>
                <a:lnTo>
                  <a:pt x="3886" y="4852"/>
                </a:lnTo>
                <a:cubicBezTo>
                  <a:pt x="3886" y="4663"/>
                  <a:pt x="3732" y="4509"/>
                  <a:pt x="3542" y="4509"/>
                </a:cubicBezTo>
                <a:close/>
                <a:moveTo>
                  <a:pt x="2339" y="240"/>
                </a:moveTo>
                <a:lnTo>
                  <a:pt x="2850" y="540"/>
                </a:lnTo>
                <a:lnTo>
                  <a:pt x="2804" y="619"/>
                </a:lnTo>
                <a:lnTo>
                  <a:pt x="2293" y="318"/>
                </a:lnTo>
                <a:lnTo>
                  <a:pt x="2339" y="240"/>
                </a:lnTo>
                <a:close/>
                <a:moveTo>
                  <a:pt x="2367" y="594"/>
                </a:moveTo>
                <a:lnTo>
                  <a:pt x="2527" y="688"/>
                </a:lnTo>
                <a:lnTo>
                  <a:pt x="2374" y="949"/>
                </a:lnTo>
                <a:lnTo>
                  <a:pt x="2369" y="945"/>
                </a:lnTo>
                <a:lnTo>
                  <a:pt x="2214" y="854"/>
                </a:lnTo>
                <a:lnTo>
                  <a:pt x="2367" y="594"/>
                </a:lnTo>
                <a:close/>
                <a:moveTo>
                  <a:pt x="1124" y="2962"/>
                </a:moveTo>
                <a:lnTo>
                  <a:pt x="1061" y="2925"/>
                </a:lnTo>
                <a:lnTo>
                  <a:pt x="1195" y="2697"/>
                </a:lnTo>
                <a:lnTo>
                  <a:pt x="1259" y="2734"/>
                </a:lnTo>
                <a:lnTo>
                  <a:pt x="1124" y="2962"/>
                </a:lnTo>
                <a:close/>
                <a:moveTo>
                  <a:pt x="1811" y="2238"/>
                </a:moveTo>
                <a:lnTo>
                  <a:pt x="1554" y="2676"/>
                </a:lnTo>
                <a:lnTo>
                  <a:pt x="1103" y="2410"/>
                </a:lnTo>
                <a:lnTo>
                  <a:pt x="1967" y="941"/>
                </a:lnTo>
                <a:lnTo>
                  <a:pt x="2418" y="1206"/>
                </a:lnTo>
                <a:lnTo>
                  <a:pt x="2229" y="1528"/>
                </a:lnTo>
                <a:cubicBezTo>
                  <a:pt x="2190" y="1516"/>
                  <a:pt x="2150" y="1510"/>
                  <a:pt x="2110" y="1510"/>
                </a:cubicBezTo>
                <a:cubicBezTo>
                  <a:pt x="1959" y="1510"/>
                  <a:pt x="1819" y="1590"/>
                  <a:pt x="1743" y="1720"/>
                </a:cubicBezTo>
                <a:cubicBezTo>
                  <a:pt x="1642" y="1891"/>
                  <a:pt x="1675" y="2105"/>
                  <a:pt x="1811" y="2238"/>
                </a:cubicBezTo>
                <a:close/>
                <a:moveTo>
                  <a:pt x="1915" y="1821"/>
                </a:moveTo>
                <a:cubicBezTo>
                  <a:pt x="1955" y="1753"/>
                  <a:pt x="2030" y="1710"/>
                  <a:pt x="2110" y="1710"/>
                </a:cubicBezTo>
                <a:cubicBezTo>
                  <a:pt x="2149" y="1710"/>
                  <a:pt x="2189" y="1721"/>
                  <a:pt x="2223" y="1741"/>
                </a:cubicBezTo>
                <a:cubicBezTo>
                  <a:pt x="2330" y="1804"/>
                  <a:pt x="2366" y="1942"/>
                  <a:pt x="2303" y="2049"/>
                </a:cubicBezTo>
                <a:cubicBezTo>
                  <a:pt x="2263" y="2118"/>
                  <a:pt x="2188" y="2160"/>
                  <a:pt x="2109" y="2160"/>
                </a:cubicBezTo>
                <a:cubicBezTo>
                  <a:pt x="2069" y="2160"/>
                  <a:pt x="2030" y="2150"/>
                  <a:pt x="1995" y="2129"/>
                </a:cubicBezTo>
                <a:cubicBezTo>
                  <a:pt x="1888" y="2066"/>
                  <a:pt x="1852" y="1928"/>
                  <a:pt x="1915" y="1821"/>
                </a:cubicBezTo>
                <a:close/>
                <a:moveTo>
                  <a:pt x="902" y="3861"/>
                </a:moveTo>
                <a:lnTo>
                  <a:pt x="384" y="3556"/>
                </a:lnTo>
                <a:lnTo>
                  <a:pt x="424" y="3488"/>
                </a:lnTo>
                <a:lnTo>
                  <a:pt x="942" y="3793"/>
                </a:lnTo>
                <a:lnTo>
                  <a:pt x="902" y="3861"/>
                </a:lnTo>
                <a:close/>
                <a:moveTo>
                  <a:pt x="251" y="3155"/>
                </a:moveTo>
                <a:lnTo>
                  <a:pt x="301" y="3071"/>
                </a:lnTo>
                <a:lnTo>
                  <a:pt x="1366" y="3698"/>
                </a:lnTo>
                <a:lnTo>
                  <a:pt x="1317" y="3782"/>
                </a:lnTo>
                <a:lnTo>
                  <a:pt x="251" y="3155"/>
                </a:lnTo>
                <a:close/>
                <a:moveTo>
                  <a:pt x="1463" y="3927"/>
                </a:moveTo>
                <a:lnTo>
                  <a:pt x="1718" y="4077"/>
                </a:lnTo>
                <a:cubicBezTo>
                  <a:pt x="1734" y="4086"/>
                  <a:pt x="1751" y="4091"/>
                  <a:pt x="1769" y="4091"/>
                </a:cubicBezTo>
                <a:cubicBezTo>
                  <a:pt x="1777" y="4091"/>
                  <a:pt x="1786" y="4090"/>
                  <a:pt x="1794" y="4088"/>
                </a:cubicBezTo>
                <a:cubicBezTo>
                  <a:pt x="1820" y="4081"/>
                  <a:pt x="1842" y="4065"/>
                  <a:pt x="1855" y="4042"/>
                </a:cubicBezTo>
                <a:lnTo>
                  <a:pt x="2336" y="3225"/>
                </a:lnTo>
                <a:cubicBezTo>
                  <a:pt x="2400" y="3116"/>
                  <a:pt x="2418" y="2989"/>
                  <a:pt x="2386" y="2867"/>
                </a:cubicBezTo>
                <a:cubicBezTo>
                  <a:pt x="2354" y="2745"/>
                  <a:pt x="2277" y="2643"/>
                  <a:pt x="2168" y="2579"/>
                </a:cubicBezTo>
                <a:lnTo>
                  <a:pt x="1927" y="2437"/>
                </a:lnTo>
                <a:lnTo>
                  <a:pt x="1983" y="2341"/>
                </a:lnTo>
                <a:cubicBezTo>
                  <a:pt x="2024" y="2354"/>
                  <a:pt x="2066" y="2360"/>
                  <a:pt x="2109" y="2360"/>
                </a:cubicBezTo>
                <a:cubicBezTo>
                  <a:pt x="2259" y="2360"/>
                  <a:pt x="2400" y="2280"/>
                  <a:pt x="2476" y="2151"/>
                </a:cubicBezTo>
                <a:cubicBezTo>
                  <a:pt x="2578" y="1977"/>
                  <a:pt x="2542" y="1761"/>
                  <a:pt x="2402" y="1628"/>
                </a:cubicBezTo>
                <a:lnTo>
                  <a:pt x="2478" y="1500"/>
                </a:lnTo>
                <a:cubicBezTo>
                  <a:pt x="2478" y="1500"/>
                  <a:pt x="2772" y="1701"/>
                  <a:pt x="2776" y="1704"/>
                </a:cubicBezTo>
                <a:cubicBezTo>
                  <a:pt x="2837" y="1747"/>
                  <a:pt x="2981" y="1848"/>
                  <a:pt x="2981" y="2197"/>
                </a:cubicBezTo>
                <a:cubicBezTo>
                  <a:pt x="2981" y="2198"/>
                  <a:pt x="2981" y="2199"/>
                  <a:pt x="2981" y="2200"/>
                </a:cubicBezTo>
                <a:lnTo>
                  <a:pt x="3060" y="4509"/>
                </a:lnTo>
                <a:lnTo>
                  <a:pt x="1121" y="4509"/>
                </a:lnTo>
                <a:lnTo>
                  <a:pt x="1463" y="3927"/>
                </a:lnTo>
                <a:close/>
                <a:moveTo>
                  <a:pt x="3686" y="4892"/>
                </a:moveTo>
                <a:lnTo>
                  <a:pt x="253" y="4892"/>
                </a:lnTo>
                <a:lnTo>
                  <a:pt x="253" y="4852"/>
                </a:lnTo>
                <a:cubicBezTo>
                  <a:pt x="253" y="4773"/>
                  <a:pt x="317" y="4709"/>
                  <a:pt x="397" y="4709"/>
                </a:cubicBezTo>
                <a:lnTo>
                  <a:pt x="3542" y="4709"/>
                </a:lnTo>
                <a:cubicBezTo>
                  <a:pt x="3622" y="4709"/>
                  <a:pt x="3686" y="4773"/>
                  <a:pt x="3686" y="4852"/>
                </a:cubicBezTo>
                <a:lnTo>
                  <a:pt x="3686" y="4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3881121" y="5646978"/>
            <a:ext cx="0" cy="1950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/>
        </p:nvCxnSpPr>
        <p:spPr>
          <a:xfrm>
            <a:off x="6718302" y="5646978"/>
            <a:ext cx="0" cy="1950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 userDrawn="1"/>
        </p:nvGrpSpPr>
        <p:grpSpPr>
          <a:xfrm rot="2700000">
            <a:off x="5979478" y="3462916"/>
            <a:ext cx="233045" cy="233045"/>
            <a:chOff x="9030652" y="549275"/>
            <a:chExt cx="233045" cy="233045"/>
          </a:xfrm>
        </p:grpSpPr>
        <p:cxnSp>
          <p:nvCxnSpPr>
            <p:cNvPr id="100" name="直接连接符 99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4" name="矩形 103"/>
          <p:cNvSpPr/>
          <p:nvPr userDrawn="1"/>
        </p:nvSpPr>
        <p:spPr>
          <a:xfrm>
            <a:off x="423387" y="1736724"/>
            <a:ext cx="164788" cy="3384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 useBgFill="1">
        <p:nvSpPr>
          <p:cNvPr id="106" name="矩形 105"/>
          <p:cNvSpPr/>
          <p:nvPr userDrawn="1"/>
        </p:nvSpPr>
        <p:spPr>
          <a:xfrm>
            <a:off x="11649241" y="1736724"/>
            <a:ext cx="164788" cy="3384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 userDrawn="1"/>
        </p:nvSpPr>
        <p:spPr>
          <a:xfrm>
            <a:off x="11649241" y="1736724"/>
            <a:ext cx="164788" cy="33845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10" name="矩形 109"/>
          <p:cNvSpPr/>
          <p:nvPr userDrawn="1"/>
        </p:nvSpPr>
        <p:spPr>
          <a:xfrm>
            <a:off x="423387" y="1736724"/>
            <a:ext cx="164788" cy="33845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14" name="标题 112"/>
          <p:cNvSpPr>
            <a:spLocks noGrp="1"/>
          </p:cNvSpPr>
          <p:nvPr>
            <p:ph type="title" hasCustomPrompt="1"/>
          </p:nvPr>
        </p:nvSpPr>
        <p:spPr>
          <a:xfrm>
            <a:off x="951094" y="2795268"/>
            <a:ext cx="10335228" cy="663712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</a:lstStyle>
          <a:p>
            <a:pPr algn="ctr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南京理工大学通用模板</a:t>
            </a:r>
            <a:endParaRPr lang="zh-CN" altLang="en-US" sz="40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7" name="文本占位符 115"/>
          <p:cNvSpPr>
            <a:spLocks noGrp="1"/>
          </p:cNvSpPr>
          <p:nvPr>
            <p:ph type="body" sz="quarter" idx="10" hasCustomPrompt="1"/>
          </p:nvPr>
        </p:nvSpPr>
        <p:spPr>
          <a:xfrm>
            <a:off x="3403600" y="3729984"/>
            <a:ext cx="5370513" cy="4159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2pPr>
            <a:lvl3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3pPr>
            <a:lvl4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4pPr>
            <a:lvl5pPr marL="0" indent="0" algn="ctr" defTabSz="914400" rtl="0" eaLnBrk="1" latinLnBrk="0" hangingPunct="1">
              <a:buNone/>
              <a:defRPr lang="zh-CN" altLang="en-US" sz="2000" kern="1200" spc="6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5pPr>
          </a:lstStyle>
          <a:p>
            <a:pPr algn="ctr"/>
            <a:r>
              <a:rPr lang="zh-CN" altLang="en-US" sz="2000" spc="600" dirty="0">
                <a:solidFill>
                  <a:schemeClr val="bg1"/>
                </a:solidFill>
                <a:cs typeface="+mn-ea"/>
                <a:sym typeface="+mn-lt"/>
              </a:rPr>
              <a:t>我为母校送模板</a:t>
            </a:r>
            <a:endParaRPr lang="zh-CN" alt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0" name="文本占位符 118"/>
          <p:cNvSpPr>
            <a:spLocks noGrp="1"/>
          </p:cNvSpPr>
          <p:nvPr>
            <p:ph type="body" sz="quarter" idx="11" hasCustomPrompt="1"/>
          </p:nvPr>
        </p:nvSpPr>
        <p:spPr>
          <a:xfrm>
            <a:off x="3881438" y="5575300"/>
            <a:ext cx="2032000" cy="327025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1600" b="1" kern="1200" dirty="0" smtClean="0">
                <a:solidFill>
                  <a:schemeClr val="accent1"/>
                </a:solidFill>
                <a:latin typeface="+mj-ea"/>
                <a:ea typeface="+mj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汇报人：</a:t>
            </a:r>
            <a:r>
              <a:rPr lang="zh-CN" altLang="en-US" b="0" dirty="0">
                <a:latin typeface="+mn-ea"/>
                <a:ea typeface="+mn-ea"/>
              </a:rPr>
              <a:t>刘光前</a:t>
            </a:r>
            <a:endParaRPr lang="zh-CN" altLang="en-US" dirty="0"/>
          </a:p>
        </p:txBody>
      </p:sp>
      <p:sp>
        <p:nvSpPr>
          <p:cNvPr id="122" name="文本占位符 118"/>
          <p:cNvSpPr>
            <a:spLocks noGrp="1"/>
          </p:cNvSpPr>
          <p:nvPr>
            <p:ph type="body" sz="quarter" idx="12" hasCustomPrompt="1"/>
          </p:nvPr>
        </p:nvSpPr>
        <p:spPr>
          <a:xfrm>
            <a:off x="6746243" y="5575300"/>
            <a:ext cx="2032000" cy="327025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1600" b="1" kern="1200" dirty="0" smtClean="0">
                <a:solidFill>
                  <a:schemeClr val="accent1"/>
                </a:solidFill>
                <a:latin typeface="+mj-ea"/>
                <a:ea typeface="+mj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b="0" dirty="0">
                <a:latin typeface="+mn-ea"/>
                <a:ea typeface="+mn-ea"/>
              </a:rPr>
              <a:t>X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r>
              <a:rPr lang="en-US" altLang="zh-CN" b="0" dirty="0">
                <a:latin typeface="+mn-ea"/>
                <a:ea typeface="+mn-ea"/>
              </a:rPr>
              <a:t>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335526" y="1"/>
            <a:ext cx="4856475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2445152"/>
            <a:ext cx="497711" cy="19676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95423" y="2445152"/>
            <a:ext cx="7163058" cy="19676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549275"/>
            <a:ext cx="3215647" cy="740666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6" idx="0"/>
            <a:endCxn id="6" idx="2"/>
          </p:cNvCxnSpPr>
          <p:nvPr userDrawn="1"/>
        </p:nvCxnSpPr>
        <p:spPr>
          <a:xfrm>
            <a:off x="248856" y="2445152"/>
            <a:ext cx="0" cy="19676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4120587"/>
            <a:ext cx="497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 userDrawn="1"/>
        </p:nvGrpSpPr>
        <p:grpSpPr>
          <a:xfrm rot="2700000">
            <a:off x="2539895" y="3603430"/>
            <a:ext cx="233045" cy="233045"/>
            <a:chOff x="9030652" y="549275"/>
            <a:chExt cx="233045" cy="23304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 userDrawn="1"/>
        </p:nvGrpSpPr>
        <p:grpSpPr>
          <a:xfrm rot="2700000">
            <a:off x="6318020" y="3603430"/>
            <a:ext cx="233045" cy="233045"/>
            <a:chOff x="9030652" y="549275"/>
            <a:chExt cx="233045" cy="23304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 userDrawn="1"/>
        </p:nvCxnSpPr>
        <p:spPr>
          <a:xfrm>
            <a:off x="982663" y="4120587"/>
            <a:ext cx="7175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30"/>
          <p:cNvSpPr>
            <a:spLocks noGrp="1"/>
          </p:cNvSpPr>
          <p:nvPr>
            <p:ph type="title" hasCustomPrompt="1"/>
          </p:nvPr>
        </p:nvSpPr>
        <p:spPr>
          <a:xfrm>
            <a:off x="809282" y="2688333"/>
            <a:ext cx="7522580" cy="74066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</a:lstStyle>
          <a:p>
            <a:pPr algn="ctr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南京理工大学通用模板</a:t>
            </a:r>
            <a:endParaRPr lang="zh-CN" altLang="en-US" sz="4000" b="1" kern="1200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1840895" y="3501800"/>
            <a:ext cx="5472113" cy="5492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2800" kern="1200" spc="600" dirty="0" smtClean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  <a:lvl2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2pPr>
            <a:lvl3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3pPr>
            <a:lvl4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4pPr>
            <a:lvl5pPr marL="0" algn="ctr" defTabSz="914400" rtl="0" eaLnBrk="1" latinLnBrk="0" hangingPunct="1">
              <a:defRPr lang="zh-CN" altLang="en-US" sz="2800" kern="1200" spc="6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我为母校送模板</a:t>
            </a:r>
            <a:endParaRPr lang="zh-CN" altLang="en-US" dirty="0"/>
          </a:p>
        </p:txBody>
      </p:sp>
      <p:sp>
        <p:nvSpPr>
          <p:cNvPr id="40" name="文本占位符 118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5557120"/>
            <a:ext cx="3068476" cy="93257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2000" b="0" kern="1200" dirty="0" smtClean="0">
                <a:solidFill>
                  <a:schemeClr val="accent1"/>
                </a:solidFill>
                <a:latin typeface="+mn-ea"/>
                <a:ea typeface="+mn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汇报人： </a:t>
            </a:r>
            <a:r>
              <a:rPr lang="zh-CN" altLang="en-US" b="0" dirty="0">
                <a:latin typeface="+mn-ea"/>
                <a:ea typeface="+mn-ea"/>
              </a:rPr>
              <a:t>刘光前</a:t>
            </a:r>
            <a:endParaRPr lang="en-US" altLang="zh-CN" b="0" dirty="0">
              <a:latin typeface="+mn-ea"/>
              <a:ea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指导老师： </a:t>
            </a:r>
            <a:r>
              <a:rPr lang="en-US" altLang="zh-CN" b="0" dirty="0">
                <a:latin typeface="+mn-ea"/>
                <a:ea typeface="+mn-ea"/>
              </a:rPr>
              <a:t>X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r>
              <a:rPr lang="en-US" altLang="zh-CN" b="0" dirty="0">
                <a:latin typeface="+mn-ea"/>
                <a:ea typeface="+mn-ea"/>
              </a:rPr>
              <a:t>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bg>
      <p:bgPr>
        <a:gradFill>
          <a:gsLst>
            <a:gs pos="0">
              <a:schemeClr val="accent1">
                <a:lumMod val="90000"/>
              </a:schemeClr>
            </a:gs>
            <a:gs pos="100000">
              <a:schemeClr val="accent1">
                <a:lumMod val="90000"/>
                <a:lumOff val="1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56540" y="1134138"/>
            <a:ext cx="11678920" cy="4589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317288" y="1442720"/>
            <a:ext cx="397192" cy="162560"/>
            <a:chOff x="11317288" y="1442720"/>
            <a:chExt cx="397192" cy="16256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317288" y="144272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1317288" y="152400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17288" y="160528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11317288" y="5203190"/>
            <a:ext cx="395287" cy="207010"/>
            <a:chOff x="11317288" y="5203190"/>
            <a:chExt cx="395287" cy="207010"/>
          </a:xfrm>
        </p:grpSpPr>
        <p:sp>
          <p:nvSpPr>
            <p:cNvPr id="11" name="椭圆 10"/>
            <p:cNvSpPr/>
            <p:nvPr/>
          </p:nvSpPr>
          <p:spPr>
            <a:xfrm>
              <a:off x="11317288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317288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1474292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474292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631295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1631295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449388"/>
            <a:ext cx="2001843" cy="461088"/>
          </a:xfrm>
          <a:prstGeom prst="rect">
            <a:avLst/>
          </a:prstGeom>
        </p:spPr>
      </p:pic>
      <p:sp>
        <p:nvSpPr>
          <p:cNvPr id="23" name="矩形: 圆角 22"/>
          <p:cNvSpPr/>
          <p:nvPr userDrawn="1"/>
        </p:nvSpPr>
        <p:spPr>
          <a:xfrm>
            <a:off x="515938" y="3985572"/>
            <a:ext cx="1910080" cy="382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0093">
                  <a:lumMod val="100000"/>
                </a:srgbClr>
              </a:gs>
              <a:gs pos="100000">
                <a:srgbClr val="3D7E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" y="5046261"/>
            <a:ext cx="2634834" cy="460201"/>
          </a:xfrm>
          <a:prstGeom prst="rect">
            <a:avLst/>
          </a:prstGeom>
        </p:spPr>
      </p:pic>
      <p:cxnSp>
        <p:nvCxnSpPr>
          <p:cNvPr id="29" name="直接连接符 28"/>
          <p:cNvCxnSpPr/>
          <p:nvPr userDrawn="1"/>
        </p:nvCxnSpPr>
        <p:spPr>
          <a:xfrm>
            <a:off x="547053" y="2630206"/>
            <a:ext cx="0" cy="9199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图片占位符 30"/>
          <p:cNvSpPr>
            <a:spLocks noGrp="1"/>
          </p:cNvSpPr>
          <p:nvPr>
            <p:ph type="pic" sz="quarter" idx="10"/>
          </p:nvPr>
        </p:nvSpPr>
        <p:spPr>
          <a:xfrm>
            <a:off x="5834063" y="1662433"/>
            <a:ext cx="5127625" cy="353313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" name="标题 33"/>
          <p:cNvSpPr>
            <a:spLocks noGrp="1"/>
          </p:cNvSpPr>
          <p:nvPr>
            <p:ph type="title" hasCustomPrompt="1"/>
          </p:nvPr>
        </p:nvSpPr>
        <p:spPr>
          <a:xfrm>
            <a:off x="661035" y="2588425"/>
            <a:ext cx="4903647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zh-CN" altLang="en-US" sz="3600" b="1" kern="1200" spc="1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defRPr>
            </a:lvl1pPr>
          </a:lstStyle>
          <a:p>
            <a:pPr algn="l"/>
            <a:r>
              <a:rPr lang="zh-CN" altLang="en-US" sz="3600" b="1" spc="1200" dirty="0">
                <a:solidFill>
                  <a:schemeClr val="accent1"/>
                </a:solidFill>
                <a:cs typeface="+mn-ea"/>
                <a:sym typeface="+mn-lt"/>
              </a:rPr>
              <a:t>南京理工大学</a:t>
            </a:r>
            <a:br>
              <a:rPr lang="en-US" altLang="zh-CN" sz="3600" b="1" spc="1200" dirty="0">
                <a:solidFill>
                  <a:schemeClr val="accent1"/>
                </a:solidFill>
                <a:cs typeface="+mn-ea"/>
                <a:sym typeface="+mn-lt"/>
              </a:rPr>
            </a:br>
            <a:r>
              <a:rPr lang="zh-CN" altLang="en-US" sz="3600" b="1" spc="1200" dirty="0">
                <a:solidFill>
                  <a:schemeClr val="accent1"/>
                </a:solidFill>
                <a:cs typeface="+mn-ea"/>
                <a:sym typeface="+mn-lt"/>
              </a:rPr>
              <a:t>通用模板</a:t>
            </a:r>
            <a:endParaRPr lang="zh-CN" altLang="en-US" sz="3600" b="1" spc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453478" y="4023413"/>
            <a:ext cx="2034999" cy="3631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 dirty="0"/>
              <a:t>汇报人：刘光前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97256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3849370" y="3276600"/>
            <a:ext cx="551179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072367" y="1334080"/>
            <a:ext cx="1827827" cy="182782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0" name="list_329062"/>
          <p:cNvSpPr>
            <a:spLocks noChangeAspect="1"/>
          </p:cNvSpPr>
          <p:nvPr userDrawn="1"/>
        </p:nvSpPr>
        <p:spPr bwMode="auto">
          <a:xfrm>
            <a:off x="1598579" y="1742694"/>
            <a:ext cx="775402" cy="1010598"/>
          </a:xfrm>
          <a:custGeom>
            <a:avLst/>
            <a:gdLst>
              <a:gd name="connsiteX0" fmla="*/ 119132 w 465520"/>
              <a:gd name="connsiteY0" fmla="*/ 444069 h 606722"/>
              <a:gd name="connsiteX1" fmla="*/ 346337 w 465520"/>
              <a:gd name="connsiteY1" fmla="*/ 444069 h 606722"/>
              <a:gd name="connsiteX2" fmla="*/ 366094 w 465520"/>
              <a:gd name="connsiteY2" fmla="*/ 463818 h 606722"/>
              <a:gd name="connsiteX3" fmla="*/ 346337 w 465520"/>
              <a:gd name="connsiteY3" fmla="*/ 483656 h 606722"/>
              <a:gd name="connsiteX4" fmla="*/ 119132 w 465520"/>
              <a:gd name="connsiteY4" fmla="*/ 483656 h 606722"/>
              <a:gd name="connsiteX5" fmla="*/ 99286 w 465520"/>
              <a:gd name="connsiteY5" fmla="*/ 463818 h 606722"/>
              <a:gd name="connsiteX6" fmla="*/ 119132 w 465520"/>
              <a:gd name="connsiteY6" fmla="*/ 444069 h 606722"/>
              <a:gd name="connsiteX7" fmla="*/ 119132 w 465520"/>
              <a:gd name="connsiteY7" fmla="*/ 316133 h 606722"/>
              <a:gd name="connsiteX8" fmla="*/ 346337 w 465520"/>
              <a:gd name="connsiteY8" fmla="*/ 316133 h 606722"/>
              <a:gd name="connsiteX9" fmla="*/ 366094 w 465520"/>
              <a:gd name="connsiteY9" fmla="*/ 335847 h 606722"/>
              <a:gd name="connsiteX10" fmla="*/ 346337 w 465520"/>
              <a:gd name="connsiteY10" fmla="*/ 355650 h 606722"/>
              <a:gd name="connsiteX11" fmla="*/ 119132 w 465520"/>
              <a:gd name="connsiteY11" fmla="*/ 355650 h 606722"/>
              <a:gd name="connsiteX12" fmla="*/ 99286 w 465520"/>
              <a:gd name="connsiteY12" fmla="*/ 335847 h 606722"/>
              <a:gd name="connsiteX13" fmla="*/ 119132 w 465520"/>
              <a:gd name="connsiteY13" fmla="*/ 316133 h 606722"/>
              <a:gd name="connsiteX14" fmla="*/ 119132 w 465520"/>
              <a:gd name="connsiteY14" fmla="*/ 188128 h 606722"/>
              <a:gd name="connsiteX15" fmla="*/ 346337 w 465520"/>
              <a:gd name="connsiteY15" fmla="*/ 188128 h 606722"/>
              <a:gd name="connsiteX16" fmla="*/ 366094 w 465520"/>
              <a:gd name="connsiteY16" fmla="*/ 207877 h 606722"/>
              <a:gd name="connsiteX17" fmla="*/ 346337 w 465520"/>
              <a:gd name="connsiteY17" fmla="*/ 227715 h 606722"/>
              <a:gd name="connsiteX18" fmla="*/ 119132 w 465520"/>
              <a:gd name="connsiteY18" fmla="*/ 227715 h 606722"/>
              <a:gd name="connsiteX19" fmla="*/ 99286 w 465520"/>
              <a:gd name="connsiteY19" fmla="*/ 207877 h 606722"/>
              <a:gd name="connsiteX20" fmla="*/ 119132 w 465520"/>
              <a:gd name="connsiteY20" fmla="*/ 188128 h 606722"/>
              <a:gd name="connsiteX21" fmla="*/ 182079 w 465520"/>
              <a:gd name="connsiteY21" fmla="*/ 39547 h 606722"/>
              <a:gd name="connsiteX22" fmla="*/ 182079 w 465520"/>
              <a:gd name="connsiteY22" fmla="*/ 65053 h 606722"/>
              <a:gd name="connsiteX23" fmla="*/ 283441 w 465520"/>
              <a:gd name="connsiteY23" fmla="*/ 65053 h 606722"/>
              <a:gd name="connsiteX24" fmla="*/ 283441 w 465520"/>
              <a:gd name="connsiteY24" fmla="*/ 39547 h 606722"/>
              <a:gd name="connsiteX25" fmla="*/ 39602 w 465520"/>
              <a:gd name="connsiteY25" fmla="*/ 39547 h 606722"/>
              <a:gd name="connsiteX26" fmla="*/ 39602 w 465520"/>
              <a:gd name="connsiteY26" fmla="*/ 567086 h 606722"/>
              <a:gd name="connsiteX27" fmla="*/ 425918 w 465520"/>
              <a:gd name="connsiteY27" fmla="*/ 567086 h 606722"/>
              <a:gd name="connsiteX28" fmla="*/ 425918 w 465520"/>
              <a:gd name="connsiteY28" fmla="*/ 39547 h 606722"/>
              <a:gd name="connsiteX29" fmla="*/ 323043 w 465520"/>
              <a:gd name="connsiteY29" fmla="*/ 39547 h 606722"/>
              <a:gd name="connsiteX30" fmla="*/ 323043 w 465520"/>
              <a:gd name="connsiteY30" fmla="*/ 84783 h 606722"/>
              <a:gd name="connsiteX31" fmla="*/ 303287 w 465520"/>
              <a:gd name="connsiteY31" fmla="*/ 104601 h 606722"/>
              <a:gd name="connsiteX32" fmla="*/ 162234 w 465520"/>
              <a:gd name="connsiteY32" fmla="*/ 104601 h 606722"/>
              <a:gd name="connsiteX33" fmla="*/ 142388 w 465520"/>
              <a:gd name="connsiteY33" fmla="*/ 84783 h 606722"/>
              <a:gd name="connsiteX34" fmla="*/ 142388 w 465520"/>
              <a:gd name="connsiteY34" fmla="*/ 39547 h 606722"/>
              <a:gd name="connsiteX35" fmla="*/ 19756 w 465520"/>
              <a:gd name="connsiteY35" fmla="*/ 0 h 606722"/>
              <a:gd name="connsiteX36" fmla="*/ 445675 w 465520"/>
              <a:gd name="connsiteY36" fmla="*/ 0 h 606722"/>
              <a:gd name="connsiteX37" fmla="*/ 465520 w 465520"/>
              <a:gd name="connsiteY37" fmla="*/ 19818 h 606722"/>
              <a:gd name="connsiteX38" fmla="*/ 465520 w 465520"/>
              <a:gd name="connsiteY38" fmla="*/ 586904 h 606722"/>
              <a:gd name="connsiteX39" fmla="*/ 445675 w 465520"/>
              <a:gd name="connsiteY39" fmla="*/ 606722 h 606722"/>
              <a:gd name="connsiteX40" fmla="*/ 19756 w 465520"/>
              <a:gd name="connsiteY40" fmla="*/ 606722 h 606722"/>
              <a:gd name="connsiteX41" fmla="*/ 0 w 465520"/>
              <a:gd name="connsiteY41" fmla="*/ 586904 h 606722"/>
              <a:gd name="connsiteX42" fmla="*/ 0 w 465520"/>
              <a:gd name="connsiteY42" fmla="*/ 19818 h 606722"/>
              <a:gd name="connsiteX43" fmla="*/ 19756 w 465520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5520" h="606722">
                <a:moveTo>
                  <a:pt x="119132" y="444069"/>
                </a:moveTo>
                <a:lnTo>
                  <a:pt x="346337" y="444069"/>
                </a:lnTo>
                <a:cubicBezTo>
                  <a:pt x="357284" y="444069"/>
                  <a:pt x="366094" y="452876"/>
                  <a:pt x="366094" y="463818"/>
                </a:cubicBezTo>
                <a:cubicBezTo>
                  <a:pt x="366094" y="474760"/>
                  <a:pt x="357284" y="483656"/>
                  <a:pt x="346337" y="483656"/>
                </a:cubicBezTo>
                <a:lnTo>
                  <a:pt x="119132" y="483656"/>
                </a:lnTo>
                <a:cubicBezTo>
                  <a:pt x="108186" y="483656"/>
                  <a:pt x="99286" y="474760"/>
                  <a:pt x="99286" y="463818"/>
                </a:cubicBezTo>
                <a:cubicBezTo>
                  <a:pt x="99286" y="452876"/>
                  <a:pt x="108186" y="444069"/>
                  <a:pt x="119132" y="444069"/>
                </a:cubicBezTo>
                <a:close/>
                <a:moveTo>
                  <a:pt x="119132" y="316133"/>
                </a:moveTo>
                <a:lnTo>
                  <a:pt x="346337" y="316133"/>
                </a:lnTo>
                <a:cubicBezTo>
                  <a:pt x="357284" y="316133"/>
                  <a:pt x="366094" y="324924"/>
                  <a:pt x="366094" y="335847"/>
                </a:cubicBezTo>
                <a:cubicBezTo>
                  <a:pt x="366094" y="346770"/>
                  <a:pt x="357284" y="355650"/>
                  <a:pt x="346337" y="355650"/>
                </a:cubicBezTo>
                <a:lnTo>
                  <a:pt x="119132" y="355650"/>
                </a:lnTo>
                <a:cubicBezTo>
                  <a:pt x="108186" y="355650"/>
                  <a:pt x="99286" y="346770"/>
                  <a:pt x="99286" y="335847"/>
                </a:cubicBezTo>
                <a:cubicBezTo>
                  <a:pt x="99286" y="324924"/>
                  <a:pt x="108186" y="316133"/>
                  <a:pt x="119132" y="316133"/>
                </a:cubicBezTo>
                <a:close/>
                <a:moveTo>
                  <a:pt x="119132" y="188128"/>
                </a:moveTo>
                <a:lnTo>
                  <a:pt x="346337" y="188128"/>
                </a:lnTo>
                <a:cubicBezTo>
                  <a:pt x="357284" y="188128"/>
                  <a:pt x="366094" y="196935"/>
                  <a:pt x="366094" y="207877"/>
                </a:cubicBezTo>
                <a:cubicBezTo>
                  <a:pt x="366094" y="218819"/>
                  <a:pt x="357284" y="227715"/>
                  <a:pt x="346337" y="227715"/>
                </a:cubicBezTo>
                <a:lnTo>
                  <a:pt x="119132" y="227715"/>
                </a:lnTo>
                <a:cubicBezTo>
                  <a:pt x="108186" y="227715"/>
                  <a:pt x="99286" y="218819"/>
                  <a:pt x="99286" y="207877"/>
                </a:cubicBezTo>
                <a:cubicBezTo>
                  <a:pt x="99286" y="196935"/>
                  <a:pt x="108186" y="188128"/>
                  <a:pt x="119132" y="188128"/>
                </a:cubicBezTo>
                <a:close/>
                <a:moveTo>
                  <a:pt x="182079" y="39547"/>
                </a:moveTo>
                <a:lnTo>
                  <a:pt x="182079" y="65053"/>
                </a:lnTo>
                <a:lnTo>
                  <a:pt x="283441" y="65053"/>
                </a:lnTo>
                <a:lnTo>
                  <a:pt x="283441" y="39547"/>
                </a:lnTo>
                <a:close/>
                <a:moveTo>
                  <a:pt x="39602" y="39547"/>
                </a:moveTo>
                <a:lnTo>
                  <a:pt x="39602" y="567086"/>
                </a:lnTo>
                <a:lnTo>
                  <a:pt x="425918" y="567086"/>
                </a:lnTo>
                <a:lnTo>
                  <a:pt x="425918" y="39547"/>
                </a:lnTo>
                <a:lnTo>
                  <a:pt x="323043" y="39547"/>
                </a:lnTo>
                <a:lnTo>
                  <a:pt x="323043" y="84783"/>
                </a:lnTo>
                <a:cubicBezTo>
                  <a:pt x="323043" y="95714"/>
                  <a:pt x="314233" y="104601"/>
                  <a:pt x="303287" y="104601"/>
                </a:cubicBezTo>
                <a:lnTo>
                  <a:pt x="162234" y="104601"/>
                </a:lnTo>
                <a:cubicBezTo>
                  <a:pt x="151287" y="104601"/>
                  <a:pt x="142388" y="95714"/>
                  <a:pt x="142388" y="84783"/>
                </a:cubicBezTo>
                <a:lnTo>
                  <a:pt x="142388" y="39547"/>
                </a:lnTo>
                <a:close/>
                <a:moveTo>
                  <a:pt x="19756" y="0"/>
                </a:moveTo>
                <a:lnTo>
                  <a:pt x="445675" y="0"/>
                </a:lnTo>
                <a:cubicBezTo>
                  <a:pt x="456621" y="0"/>
                  <a:pt x="465520" y="8887"/>
                  <a:pt x="465520" y="19818"/>
                </a:cubicBezTo>
                <a:lnTo>
                  <a:pt x="465520" y="586904"/>
                </a:lnTo>
                <a:cubicBezTo>
                  <a:pt x="465520" y="597835"/>
                  <a:pt x="456621" y="606722"/>
                  <a:pt x="445675" y="606722"/>
                </a:cubicBezTo>
                <a:lnTo>
                  <a:pt x="19756" y="606722"/>
                </a:lnTo>
                <a:cubicBezTo>
                  <a:pt x="8810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810" y="0"/>
                  <a:pt x="197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27760" y="4234377"/>
            <a:ext cx="171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  <a:endParaRPr lang="zh-CN" altLang="en-US" sz="2800" spc="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52964" y="4932116"/>
            <a:ext cx="2266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/>
          <p:nvPr userDrawn="1"/>
        </p:nvCxnSpPr>
        <p:spPr>
          <a:xfrm>
            <a:off x="696436" y="5112626"/>
            <a:ext cx="431324" cy="0"/>
          </a:xfrm>
          <a:prstGeom prst="straightConnector1">
            <a:avLst/>
          </a:prstGeom>
          <a:ln w="12700" cap="flat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 userDrawn="1"/>
        </p:nvCxnSpPr>
        <p:spPr>
          <a:xfrm>
            <a:off x="2829074" y="5112626"/>
            <a:ext cx="431324" cy="0"/>
          </a:xfrm>
          <a:prstGeom prst="straightConnector1">
            <a:avLst/>
          </a:prstGeom>
          <a:ln w="12700" cap="flat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0" b="28218"/>
          <a:stretch>
            <a:fillRect/>
          </a:stretch>
        </p:blipFill>
        <p:spPr>
          <a:xfrm>
            <a:off x="-1" y="-1"/>
            <a:ext cx="12192001" cy="3429001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alpha val="3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9066" y="1329778"/>
            <a:ext cx="48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  <a:r>
              <a:rPr lang="en-US" altLang="zh-CN" sz="360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/</a:t>
            </a:r>
            <a:r>
              <a:rPr lang="en-US" altLang="zh-CN" sz="2800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zh-CN" altLang="en-US" sz="3600" spc="3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55440"/>
            <a:ext cx="12192000" cy="2702560"/>
          </a:xfrm>
          <a:prstGeom prst="rect">
            <a:avLst/>
          </a:prstGeom>
          <a:solidFill>
            <a:srgbClr val="3D7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35075" y="-1"/>
            <a:ext cx="2554605" cy="630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18074" y="4391727"/>
            <a:ext cx="178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  <a:endParaRPr lang="zh-CN" altLang="en-US" sz="4800" b="1" spc="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470587" y="5290050"/>
            <a:ext cx="20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zh-CN" altLang="en-US" b="1" spc="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504082" y="4266535"/>
            <a:ext cx="20165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488562" y="5842000"/>
            <a:ext cx="20476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1" y="393016"/>
            <a:ext cx="1711292" cy="1611203"/>
          </a:xfrm>
          <a:prstGeom prst="rect">
            <a:avLst/>
          </a:prstGeom>
          <a:noFill/>
        </p:spPr>
      </p:pic>
      <p:sp>
        <p:nvSpPr>
          <p:cNvPr id="31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3789363" y="0"/>
            <a:ext cx="8402637" cy="415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9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5285" y="2405380"/>
            <a:ext cx="6020435" cy="1137285"/>
          </a:xfrm>
        </p:spPr>
        <p:txBody>
          <a:bodyPr/>
          <a:lstStyle/>
          <a:p>
            <a:r>
              <a:rPr lang="zh-CN" altLang="en-US" sz="32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基于Spark云计算平台的</a:t>
            </a:r>
            <a:br>
              <a:rPr lang="zh-CN" altLang="en-US" sz="32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</a:br>
            <a:r>
              <a:rPr lang="zh-CN" altLang="en-US" sz="32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高光谱分类并行算法与系统</a:t>
            </a:r>
            <a:endParaRPr lang="zh-CN" altLang="en-US" sz="3200" spc="6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67367" y="1884394"/>
            <a:ext cx="5510212" cy="423862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cs typeface="+mn-ea"/>
                <a:sym typeface="+mn-lt"/>
              </a:rPr>
              <a:t>Nanjing University of Science and Technology</a:t>
            </a:r>
            <a:endParaRPr lang="zh-CN" altLang="en-US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1"/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r="50278"/>
          <a:stretch>
            <a:fillRect/>
          </a:stretch>
        </p:blipFill>
        <p:spPr>
          <a:xfrm>
            <a:off x="7427595" y="0"/>
            <a:ext cx="4764405" cy="6858000"/>
          </a:xfrm>
        </p:spPr>
      </p:pic>
      <p:sp>
        <p:nvSpPr>
          <p:cNvPr id="8" name="文本框 7"/>
          <p:cNvSpPr txBox="1"/>
          <p:nvPr/>
        </p:nvSpPr>
        <p:spPr>
          <a:xfrm>
            <a:off x="1230135" y="4325625"/>
            <a:ext cx="25246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汇报人：</a:t>
            </a:r>
            <a:r>
              <a:rPr lang="zh-CN" altLang="en-US" sz="2000" spc="300" dirty="0">
                <a:solidFill>
                  <a:schemeClr val="accent1"/>
                </a:solidFill>
                <a:cs typeface="+mn-ea"/>
                <a:sym typeface="+mn-lt"/>
              </a:rPr>
              <a:t>蒋旭钊</a:t>
            </a:r>
            <a:endParaRPr lang="zh-CN" altLang="en-US" sz="20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0135" y="5203195"/>
            <a:ext cx="252461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组员：</a:t>
            </a:r>
            <a:r>
              <a:rPr lang="zh-CN" altLang="en-US" sz="2000" spc="300" dirty="0">
                <a:solidFill>
                  <a:schemeClr val="accent1"/>
                </a:solidFill>
                <a:cs typeface="+mn-ea"/>
                <a:sym typeface="+mn-lt"/>
              </a:rPr>
              <a:t>王俊玺</a:t>
            </a:r>
            <a:endParaRPr lang="zh-CN" altLang="en-US" sz="2000" spc="300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l"/>
            <a:r>
              <a:rPr lang="en-US" altLang="zh-CN" sz="2000" spc="300" dirty="0">
                <a:solidFill>
                  <a:schemeClr val="accent1"/>
                </a:solidFill>
                <a:cs typeface="+mn-ea"/>
                <a:sym typeface="+mn-lt"/>
              </a:rPr>
              <a:t>	</a:t>
            </a:r>
            <a:r>
              <a:rPr lang="zh-CN" altLang="en-US" sz="2000" spc="300" dirty="0">
                <a:solidFill>
                  <a:schemeClr val="accent1"/>
                </a:solidFill>
                <a:cs typeface="+mn-ea"/>
                <a:sym typeface="+mn-lt"/>
              </a:rPr>
              <a:t>李硕</a:t>
            </a:r>
            <a:endParaRPr lang="zh-CN" altLang="en-US" sz="20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0135" y="4724405"/>
            <a:ext cx="252461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制作人：</a:t>
            </a:r>
            <a:r>
              <a:rPr lang="zh-CN" altLang="en-US" sz="2000" spc="300" dirty="0">
                <a:solidFill>
                  <a:schemeClr val="accent1"/>
                </a:solidFill>
                <a:cs typeface="+mn-ea"/>
                <a:sym typeface="+mn-lt"/>
              </a:rPr>
              <a:t>蒋旭钊</a:t>
            </a:r>
            <a:endParaRPr lang="zh-CN" altLang="en-US" sz="20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052926" y="1513966"/>
            <a:ext cx="10113121" cy="4598986"/>
          </a:xfrm>
          <a:prstGeom prst="roundRect">
            <a:avLst>
              <a:gd name="adj" fmla="val 1720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805512" y="1958465"/>
            <a:ext cx="0" cy="390292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87780" y="454025"/>
            <a:ext cx="2576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b="1" dirty="0">
                <a:sym typeface="+mn-lt"/>
              </a:rPr>
              <a:t>Spark优化</a:t>
            </a:r>
            <a:endParaRPr lang="zh-CN" altLang="en-US" dirty="0"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2715182" y="1958465"/>
            <a:ext cx="2860675" cy="3445828"/>
          </a:xfrm>
          <a:custGeom>
            <a:avLst/>
            <a:gdLst>
              <a:gd name="connsiteX0" fmla="*/ 0 w 2860675"/>
              <a:gd name="connsiteY0" fmla="*/ 0 h 3445828"/>
              <a:gd name="connsiteX1" fmla="*/ 2860675 w 2860675"/>
              <a:gd name="connsiteY1" fmla="*/ 0 h 3445828"/>
              <a:gd name="connsiteX2" fmla="*/ 2860675 w 2860675"/>
              <a:gd name="connsiteY2" fmla="*/ 3445828 h 3445828"/>
              <a:gd name="connsiteX3" fmla="*/ 2728595 w 2860675"/>
              <a:gd name="connsiteY3" fmla="*/ 3445828 h 3445828"/>
              <a:gd name="connsiteX4" fmla="*/ 2728595 w 2860675"/>
              <a:gd name="connsiteY4" fmla="*/ 132080 h 3445828"/>
              <a:gd name="connsiteX5" fmla="*/ 0 w 2860675"/>
              <a:gd name="connsiteY5" fmla="*/ 132080 h 344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675" h="3445828">
                <a:moveTo>
                  <a:pt x="0" y="0"/>
                </a:moveTo>
                <a:lnTo>
                  <a:pt x="2860675" y="0"/>
                </a:lnTo>
                <a:lnTo>
                  <a:pt x="2860675" y="3445828"/>
                </a:lnTo>
                <a:lnTo>
                  <a:pt x="2728595" y="3445828"/>
                </a:lnTo>
                <a:lnTo>
                  <a:pt x="2728595" y="132080"/>
                </a:lnTo>
                <a:lnTo>
                  <a:pt x="0" y="132080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77006" y="2090545"/>
            <a:ext cx="2860675" cy="34458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84571" y="2066415"/>
            <a:ext cx="131064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串行代码</a:t>
            </a:r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Java</a:t>
            </a:r>
            <a:r>
              <a: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实现</a:t>
            </a:r>
            <a:endParaRPr lang="zh-CN" altLang="en-US" b="1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886171" y="2781425"/>
            <a:ext cx="4876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784571" y="2862706"/>
            <a:ext cx="248785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基于已有的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matlab代码实现了以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编写的串行代码，包括高光谱图像读取，图像预处理，核化，基于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ADMM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的图像分类等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模块。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722058" y="1958465"/>
            <a:ext cx="2998851" cy="3577908"/>
            <a:chOff x="6722058" y="2178920"/>
            <a:chExt cx="2998851" cy="3577908"/>
          </a:xfrm>
        </p:grpSpPr>
        <p:sp>
          <p:nvSpPr>
            <p:cNvPr id="27" name="任意多边形: 形状 26"/>
            <p:cNvSpPr/>
            <p:nvPr/>
          </p:nvSpPr>
          <p:spPr>
            <a:xfrm>
              <a:off x="6860234" y="2178920"/>
              <a:ext cx="2860675" cy="3445828"/>
            </a:xfrm>
            <a:custGeom>
              <a:avLst/>
              <a:gdLst>
                <a:gd name="connsiteX0" fmla="*/ 0 w 2860675"/>
                <a:gd name="connsiteY0" fmla="*/ 0 h 3445828"/>
                <a:gd name="connsiteX1" fmla="*/ 2860675 w 2860675"/>
                <a:gd name="connsiteY1" fmla="*/ 0 h 3445828"/>
                <a:gd name="connsiteX2" fmla="*/ 2860675 w 2860675"/>
                <a:gd name="connsiteY2" fmla="*/ 3445828 h 3445828"/>
                <a:gd name="connsiteX3" fmla="*/ 2728595 w 2860675"/>
                <a:gd name="connsiteY3" fmla="*/ 3445828 h 3445828"/>
                <a:gd name="connsiteX4" fmla="*/ 2728595 w 2860675"/>
                <a:gd name="connsiteY4" fmla="*/ 132080 h 3445828"/>
                <a:gd name="connsiteX5" fmla="*/ 0 w 2860675"/>
                <a:gd name="connsiteY5" fmla="*/ 132080 h 34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0675" h="3445828">
                  <a:moveTo>
                    <a:pt x="0" y="0"/>
                  </a:moveTo>
                  <a:lnTo>
                    <a:pt x="2860675" y="0"/>
                  </a:lnTo>
                  <a:lnTo>
                    <a:pt x="2860675" y="3445828"/>
                  </a:lnTo>
                  <a:lnTo>
                    <a:pt x="2728595" y="3445828"/>
                  </a:lnTo>
                  <a:lnTo>
                    <a:pt x="2728595" y="132080"/>
                  </a:lnTo>
                  <a:lnTo>
                    <a:pt x="0" y="132080"/>
                  </a:lnTo>
                  <a:close/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722058" y="2311000"/>
              <a:ext cx="2860675" cy="344582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29703" y="2294490"/>
              <a:ext cx="1407160" cy="755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并行</a:t>
              </a:r>
              <a:r>
                <a:rPr lang="zh-CN" altLang="en-US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代码</a:t>
              </a:r>
              <a:endPara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Spark</a:t>
              </a:r>
              <a:r>
                <a:rPr lang="zh-CN" altLang="en-US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实现</a:t>
              </a:r>
              <a:endParaRPr lang="zh-CN" altLang="en-US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031223" y="3001880"/>
              <a:ext cx="4876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6929623" y="3083161"/>
              <a:ext cx="2487850" cy="215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通过对比核化和基于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ADMM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分类两大模块处理的时间，发现核化时间消耗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最大。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因此，基于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spark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平台编写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scala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语言对此并行优化。</a:t>
              </a:r>
              <a:endParaRPr lang="zh-CN" altLang="en-US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 flipV="1">
            <a:off x="1311085" y="4119880"/>
            <a:ext cx="553998" cy="16662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300" dirty="0">
                <a:solidFill>
                  <a:schemeClr val="accent1"/>
                </a:solidFill>
                <a:cs typeface="+mn-ea"/>
                <a:sym typeface="+mn-lt"/>
              </a:rPr>
              <a:t>Research</a:t>
            </a:r>
            <a:endParaRPr lang="zh-CN" altLang="en-US" sz="2000" spc="3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9" name="iconfont-11145-7055663"/>
          <p:cNvSpPr>
            <a:spLocks noChangeAspect="1"/>
          </p:cNvSpPr>
          <p:nvPr/>
        </p:nvSpPr>
        <p:spPr bwMode="auto">
          <a:xfrm>
            <a:off x="4692236" y="2349011"/>
            <a:ext cx="473055" cy="473055"/>
          </a:xfrm>
          <a:custGeom>
            <a:avLst/>
            <a:gdLst>
              <a:gd name="T0" fmla="*/ 9870 w 11200"/>
              <a:gd name="T1" fmla="*/ 8006 h 11200"/>
              <a:gd name="T2" fmla="*/ 9870 w 11200"/>
              <a:gd name="T3" fmla="*/ 6920 h 11200"/>
              <a:gd name="T4" fmla="*/ 9470 w 11200"/>
              <a:gd name="T5" fmla="*/ 6520 h 11200"/>
              <a:gd name="T6" fmla="*/ 7404 w 11200"/>
              <a:gd name="T7" fmla="*/ 6520 h 11200"/>
              <a:gd name="T8" fmla="*/ 7404 w 11200"/>
              <a:gd name="T9" fmla="*/ 4987 h 11200"/>
              <a:gd name="T10" fmla="*/ 8437 w 11200"/>
              <a:gd name="T11" fmla="*/ 2815 h 11200"/>
              <a:gd name="T12" fmla="*/ 5600 w 11200"/>
              <a:gd name="T13" fmla="*/ 0 h 11200"/>
              <a:gd name="T14" fmla="*/ 2763 w 11200"/>
              <a:gd name="T15" fmla="*/ 2815 h 11200"/>
              <a:gd name="T16" fmla="*/ 3797 w 11200"/>
              <a:gd name="T17" fmla="*/ 4987 h 11200"/>
              <a:gd name="T18" fmla="*/ 3797 w 11200"/>
              <a:gd name="T19" fmla="*/ 6520 h 11200"/>
              <a:gd name="T20" fmla="*/ 1730 w 11200"/>
              <a:gd name="T21" fmla="*/ 6520 h 11200"/>
              <a:gd name="T22" fmla="*/ 1330 w 11200"/>
              <a:gd name="T23" fmla="*/ 6920 h 11200"/>
              <a:gd name="T24" fmla="*/ 1330 w 11200"/>
              <a:gd name="T25" fmla="*/ 8006 h 11200"/>
              <a:gd name="T26" fmla="*/ 400 w 11200"/>
              <a:gd name="T27" fmla="*/ 8006 h 11200"/>
              <a:gd name="T28" fmla="*/ 0 w 11200"/>
              <a:gd name="T29" fmla="*/ 8406 h 11200"/>
              <a:gd name="T30" fmla="*/ 0 w 11200"/>
              <a:gd name="T31" fmla="*/ 10800 h 11200"/>
              <a:gd name="T32" fmla="*/ 400 w 11200"/>
              <a:gd name="T33" fmla="*/ 11200 h 11200"/>
              <a:gd name="T34" fmla="*/ 10800 w 11200"/>
              <a:gd name="T35" fmla="*/ 11200 h 11200"/>
              <a:gd name="T36" fmla="*/ 11200 w 11200"/>
              <a:gd name="T37" fmla="*/ 10800 h 11200"/>
              <a:gd name="T38" fmla="*/ 11200 w 11200"/>
              <a:gd name="T39" fmla="*/ 8406 h 11200"/>
              <a:gd name="T40" fmla="*/ 10800 w 11200"/>
              <a:gd name="T41" fmla="*/ 8006 h 11200"/>
              <a:gd name="T42" fmla="*/ 9870 w 11200"/>
              <a:gd name="T43" fmla="*/ 8006 h 11200"/>
              <a:gd name="T44" fmla="*/ 4436 w 11200"/>
              <a:gd name="T45" fmla="*/ 4455 h 11200"/>
              <a:gd name="T46" fmla="*/ 3575 w 11200"/>
              <a:gd name="T47" fmla="*/ 2817 h 11200"/>
              <a:gd name="T48" fmla="*/ 5600 w 11200"/>
              <a:gd name="T49" fmla="*/ 813 h 11200"/>
              <a:gd name="T50" fmla="*/ 7625 w 11200"/>
              <a:gd name="T51" fmla="*/ 2817 h 11200"/>
              <a:gd name="T52" fmla="*/ 6763 w 11200"/>
              <a:gd name="T53" fmla="*/ 4455 h 11200"/>
              <a:gd name="T54" fmla="*/ 6591 w 11200"/>
              <a:gd name="T55" fmla="*/ 4576 h 11200"/>
              <a:gd name="T56" fmla="*/ 6591 w 11200"/>
              <a:gd name="T57" fmla="*/ 6425 h 11200"/>
              <a:gd name="T58" fmla="*/ 6491 w 11200"/>
              <a:gd name="T59" fmla="*/ 6525 h 11200"/>
              <a:gd name="T60" fmla="*/ 4709 w 11200"/>
              <a:gd name="T61" fmla="*/ 6525 h 11200"/>
              <a:gd name="T62" fmla="*/ 4609 w 11200"/>
              <a:gd name="T63" fmla="*/ 6425 h 11200"/>
              <a:gd name="T64" fmla="*/ 4609 w 11200"/>
              <a:gd name="T65" fmla="*/ 4576 h 11200"/>
              <a:gd name="T66" fmla="*/ 4436 w 11200"/>
              <a:gd name="T67" fmla="*/ 4455 h 11200"/>
              <a:gd name="T68" fmla="*/ 2225 w 11200"/>
              <a:gd name="T69" fmla="*/ 7300 h 11200"/>
              <a:gd name="T70" fmla="*/ 8963 w 11200"/>
              <a:gd name="T71" fmla="*/ 7300 h 11200"/>
              <a:gd name="T72" fmla="*/ 9063 w 11200"/>
              <a:gd name="T73" fmla="*/ 7400 h 11200"/>
              <a:gd name="T74" fmla="*/ 9063 w 11200"/>
              <a:gd name="T75" fmla="*/ 7875 h 11200"/>
              <a:gd name="T76" fmla="*/ 8963 w 11200"/>
              <a:gd name="T77" fmla="*/ 7975 h 11200"/>
              <a:gd name="T78" fmla="*/ 2225 w 11200"/>
              <a:gd name="T79" fmla="*/ 7975 h 11200"/>
              <a:gd name="T80" fmla="*/ 2125 w 11200"/>
              <a:gd name="T81" fmla="*/ 7875 h 11200"/>
              <a:gd name="T82" fmla="*/ 2125 w 11200"/>
              <a:gd name="T83" fmla="*/ 7400 h 11200"/>
              <a:gd name="T84" fmla="*/ 2225 w 11200"/>
              <a:gd name="T85" fmla="*/ 7300 h 11200"/>
              <a:gd name="T86" fmla="*/ 10399 w 11200"/>
              <a:gd name="T87" fmla="*/ 10400 h 11200"/>
              <a:gd name="T88" fmla="*/ 900 w 11200"/>
              <a:gd name="T89" fmla="*/ 10400 h 11200"/>
              <a:gd name="T90" fmla="*/ 800 w 11200"/>
              <a:gd name="T91" fmla="*/ 10300 h 11200"/>
              <a:gd name="T92" fmla="*/ 800 w 11200"/>
              <a:gd name="T93" fmla="*/ 8925 h 11200"/>
              <a:gd name="T94" fmla="*/ 900 w 11200"/>
              <a:gd name="T95" fmla="*/ 8825 h 11200"/>
              <a:gd name="T96" fmla="*/ 10300 w 11200"/>
              <a:gd name="T97" fmla="*/ 8825 h 11200"/>
              <a:gd name="T98" fmla="*/ 10400 w 11200"/>
              <a:gd name="T99" fmla="*/ 8925 h 11200"/>
              <a:gd name="T100" fmla="*/ 10400 w 11200"/>
              <a:gd name="T101" fmla="*/ 10399 h 11200"/>
              <a:gd name="T102" fmla="*/ 10399 w 11200"/>
              <a:gd name="T103" fmla="*/ 104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0" h="11200">
                <a:moveTo>
                  <a:pt x="9870" y="8006"/>
                </a:moveTo>
                <a:lnTo>
                  <a:pt x="9870" y="6920"/>
                </a:lnTo>
                <a:cubicBezTo>
                  <a:pt x="9870" y="6699"/>
                  <a:pt x="9691" y="6520"/>
                  <a:pt x="9470" y="6520"/>
                </a:cubicBezTo>
                <a:lnTo>
                  <a:pt x="7404" y="6520"/>
                </a:lnTo>
                <a:lnTo>
                  <a:pt x="7404" y="4987"/>
                </a:lnTo>
                <a:cubicBezTo>
                  <a:pt x="8056" y="4455"/>
                  <a:pt x="8436" y="3658"/>
                  <a:pt x="8437" y="2815"/>
                </a:cubicBezTo>
                <a:cubicBezTo>
                  <a:pt x="8437" y="1263"/>
                  <a:pt x="7165" y="0"/>
                  <a:pt x="5600" y="0"/>
                </a:cubicBezTo>
                <a:cubicBezTo>
                  <a:pt x="4035" y="0"/>
                  <a:pt x="2763" y="1263"/>
                  <a:pt x="2763" y="2815"/>
                </a:cubicBezTo>
                <a:cubicBezTo>
                  <a:pt x="2763" y="3657"/>
                  <a:pt x="3145" y="4454"/>
                  <a:pt x="3797" y="4987"/>
                </a:cubicBezTo>
                <a:lnTo>
                  <a:pt x="3797" y="6520"/>
                </a:lnTo>
                <a:lnTo>
                  <a:pt x="1730" y="6520"/>
                </a:lnTo>
                <a:cubicBezTo>
                  <a:pt x="1509" y="6520"/>
                  <a:pt x="1330" y="6699"/>
                  <a:pt x="1330" y="6920"/>
                </a:cubicBezTo>
                <a:lnTo>
                  <a:pt x="1330" y="8006"/>
                </a:lnTo>
                <a:lnTo>
                  <a:pt x="400" y="8006"/>
                </a:lnTo>
                <a:cubicBezTo>
                  <a:pt x="179" y="8006"/>
                  <a:pt x="0" y="8185"/>
                  <a:pt x="0" y="8406"/>
                </a:cubicBezTo>
                <a:lnTo>
                  <a:pt x="0" y="10800"/>
                </a:lnTo>
                <a:cubicBezTo>
                  <a:pt x="0" y="11021"/>
                  <a:pt x="179" y="11200"/>
                  <a:pt x="400" y="11200"/>
                </a:cubicBezTo>
                <a:lnTo>
                  <a:pt x="10800" y="11200"/>
                </a:lnTo>
                <a:cubicBezTo>
                  <a:pt x="11021" y="11200"/>
                  <a:pt x="11200" y="11021"/>
                  <a:pt x="11200" y="10800"/>
                </a:cubicBezTo>
                <a:lnTo>
                  <a:pt x="11200" y="8406"/>
                </a:lnTo>
                <a:cubicBezTo>
                  <a:pt x="11200" y="8185"/>
                  <a:pt x="11021" y="8006"/>
                  <a:pt x="10800" y="8006"/>
                </a:cubicBezTo>
                <a:lnTo>
                  <a:pt x="9870" y="8006"/>
                </a:lnTo>
                <a:close/>
                <a:moveTo>
                  <a:pt x="4436" y="4455"/>
                </a:moveTo>
                <a:cubicBezTo>
                  <a:pt x="3899" y="4083"/>
                  <a:pt x="3577" y="3471"/>
                  <a:pt x="3575" y="2817"/>
                </a:cubicBezTo>
                <a:cubicBezTo>
                  <a:pt x="3575" y="1712"/>
                  <a:pt x="4484" y="813"/>
                  <a:pt x="5600" y="813"/>
                </a:cubicBezTo>
                <a:cubicBezTo>
                  <a:pt x="6717" y="813"/>
                  <a:pt x="7625" y="1712"/>
                  <a:pt x="7625" y="2817"/>
                </a:cubicBezTo>
                <a:cubicBezTo>
                  <a:pt x="7623" y="3471"/>
                  <a:pt x="7301" y="4083"/>
                  <a:pt x="6763" y="4455"/>
                </a:cubicBezTo>
                <a:lnTo>
                  <a:pt x="6591" y="4576"/>
                </a:lnTo>
                <a:lnTo>
                  <a:pt x="6591" y="6425"/>
                </a:lnTo>
                <a:cubicBezTo>
                  <a:pt x="6591" y="6480"/>
                  <a:pt x="6546" y="6525"/>
                  <a:pt x="6491" y="6525"/>
                </a:cubicBezTo>
                <a:lnTo>
                  <a:pt x="4709" y="6525"/>
                </a:lnTo>
                <a:cubicBezTo>
                  <a:pt x="4653" y="6525"/>
                  <a:pt x="4609" y="6480"/>
                  <a:pt x="4609" y="6425"/>
                </a:cubicBezTo>
                <a:lnTo>
                  <a:pt x="4609" y="4576"/>
                </a:lnTo>
                <a:lnTo>
                  <a:pt x="4436" y="4455"/>
                </a:lnTo>
                <a:close/>
                <a:moveTo>
                  <a:pt x="2225" y="7300"/>
                </a:moveTo>
                <a:lnTo>
                  <a:pt x="8963" y="7300"/>
                </a:lnTo>
                <a:cubicBezTo>
                  <a:pt x="9018" y="7300"/>
                  <a:pt x="9063" y="7345"/>
                  <a:pt x="9063" y="7400"/>
                </a:cubicBezTo>
                <a:lnTo>
                  <a:pt x="9063" y="7875"/>
                </a:lnTo>
                <a:cubicBezTo>
                  <a:pt x="9063" y="7930"/>
                  <a:pt x="9018" y="7975"/>
                  <a:pt x="8963" y="7975"/>
                </a:cubicBezTo>
                <a:lnTo>
                  <a:pt x="2225" y="7975"/>
                </a:lnTo>
                <a:cubicBezTo>
                  <a:pt x="2170" y="7975"/>
                  <a:pt x="2125" y="7930"/>
                  <a:pt x="2125" y="7875"/>
                </a:cubicBezTo>
                <a:lnTo>
                  <a:pt x="2125" y="7400"/>
                </a:lnTo>
                <a:cubicBezTo>
                  <a:pt x="2125" y="7345"/>
                  <a:pt x="2170" y="7300"/>
                  <a:pt x="2225" y="7300"/>
                </a:cubicBezTo>
                <a:close/>
                <a:moveTo>
                  <a:pt x="10399" y="10400"/>
                </a:moveTo>
                <a:lnTo>
                  <a:pt x="900" y="10400"/>
                </a:lnTo>
                <a:cubicBezTo>
                  <a:pt x="845" y="10400"/>
                  <a:pt x="800" y="10355"/>
                  <a:pt x="800" y="10300"/>
                </a:cubicBezTo>
                <a:lnTo>
                  <a:pt x="800" y="8925"/>
                </a:lnTo>
                <a:cubicBezTo>
                  <a:pt x="800" y="8870"/>
                  <a:pt x="845" y="8825"/>
                  <a:pt x="900" y="8825"/>
                </a:cubicBezTo>
                <a:lnTo>
                  <a:pt x="10300" y="8825"/>
                </a:lnTo>
                <a:cubicBezTo>
                  <a:pt x="10355" y="8825"/>
                  <a:pt x="10400" y="8870"/>
                  <a:pt x="10400" y="8925"/>
                </a:cubicBezTo>
                <a:lnTo>
                  <a:pt x="10400" y="10399"/>
                </a:lnTo>
                <a:cubicBezTo>
                  <a:pt x="10400" y="10400"/>
                  <a:pt x="10400" y="10400"/>
                  <a:pt x="10399" y="10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iconfont-11592-5504399"/>
          <p:cNvSpPr>
            <a:spLocks noChangeAspect="1"/>
          </p:cNvSpPr>
          <p:nvPr/>
        </p:nvSpPr>
        <p:spPr bwMode="auto">
          <a:xfrm>
            <a:off x="8818149" y="2341698"/>
            <a:ext cx="487680" cy="487680"/>
          </a:xfrm>
          <a:custGeom>
            <a:avLst/>
            <a:gdLst>
              <a:gd name="T0" fmla="*/ 9600 w 11734"/>
              <a:gd name="T1" fmla="*/ 2134 h 11734"/>
              <a:gd name="T2" fmla="*/ 10398 w 11734"/>
              <a:gd name="T3" fmla="*/ 2134 h 11734"/>
              <a:gd name="T4" fmla="*/ 11734 w 11734"/>
              <a:gd name="T5" fmla="*/ 3465 h 11734"/>
              <a:gd name="T6" fmla="*/ 11734 w 11734"/>
              <a:gd name="T7" fmla="*/ 7202 h 11734"/>
              <a:gd name="T8" fmla="*/ 10398 w 11734"/>
              <a:gd name="T9" fmla="*/ 8534 h 11734"/>
              <a:gd name="T10" fmla="*/ 9600 w 11734"/>
              <a:gd name="T11" fmla="*/ 8534 h 11734"/>
              <a:gd name="T12" fmla="*/ 9600 w 11734"/>
              <a:gd name="T13" fmla="*/ 10398 h 11734"/>
              <a:gd name="T14" fmla="*/ 8269 w 11734"/>
              <a:gd name="T15" fmla="*/ 11734 h 11734"/>
              <a:gd name="T16" fmla="*/ 3464 w 11734"/>
              <a:gd name="T17" fmla="*/ 11734 h 11734"/>
              <a:gd name="T18" fmla="*/ 2134 w 11734"/>
              <a:gd name="T19" fmla="*/ 10398 h 11734"/>
              <a:gd name="T20" fmla="*/ 2134 w 11734"/>
              <a:gd name="T21" fmla="*/ 8534 h 11734"/>
              <a:gd name="T22" fmla="*/ 1336 w 11734"/>
              <a:gd name="T23" fmla="*/ 8534 h 11734"/>
              <a:gd name="T24" fmla="*/ 0 w 11734"/>
              <a:gd name="T25" fmla="*/ 7202 h 11734"/>
              <a:gd name="T26" fmla="*/ 0 w 11734"/>
              <a:gd name="T27" fmla="*/ 3465 h 11734"/>
              <a:gd name="T28" fmla="*/ 1336 w 11734"/>
              <a:gd name="T29" fmla="*/ 2134 h 11734"/>
              <a:gd name="T30" fmla="*/ 2134 w 11734"/>
              <a:gd name="T31" fmla="*/ 2134 h 11734"/>
              <a:gd name="T32" fmla="*/ 2134 w 11734"/>
              <a:gd name="T33" fmla="*/ 1336 h 11734"/>
              <a:gd name="T34" fmla="*/ 3465 w 11734"/>
              <a:gd name="T35" fmla="*/ 0 h 11734"/>
              <a:gd name="T36" fmla="*/ 8270 w 11734"/>
              <a:gd name="T37" fmla="*/ 0 h 11734"/>
              <a:gd name="T38" fmla="*/ 9600 w 11734"/>
              <a:gd name="T39" fmla="*/ 1336 h 11734"/>
              <a:gd name="T40" fmla="*/ 9600 w 11734"/>
              <a:gd name="T41" fmla="*/ 2134 h 11734"/>
              <a:gd name="T42" fmla="*/ 3200 w 11734"/>
              <a:gd name="T43" fmla="*/ 1336 h 11734"/>
              <a:gd name="T44" fmla="*/ 3200 w 11734"/>
              <a:gd name="T45" fmla="*/ 2134 h 11734"/>
              <a:gd name="T46" fmla="*/ 8534 w 11734"/>
              <a:gd name="T47" fmla="*/ 2134 h 11734"/>
              <a:gd name="T48" fmla="*/ 8534 w 11734"/>
              <a:gd name="T49" fmla="*/ 1336 h 11734"/>
              <a:gd name="T50" fmla="*/ 8269 w 11734"/>
              <a:gd name="T51" fmla="*/ 1067 h 11734"/>
              <a:gd name="T52" fmla="*/ 3465 w 11734"/>
              <a:gd name="T53" fmla="*/ 1067 h 11734"/>
              <a:gd name="T54" fmla="*/ 3200 w 11734"/>
              <a:gd name="T55" fmla="*/ 1336 h 11734"/>
              <a:gd name="T56" fmla="*/ 3200 w 11734"/>
              <a:gd name="T57" fmla="*/ 7202 h 11734"/>
              <a:gd name="T58" fmla="*/ 3200 w 11734"/>
              <a:gd name="T59" fmla="*/ 10398 h 11734"/>
              <a:gd name="T60" fmla="*/ 3465 w 11734"/>
              <a:gd name="T61" fmla="*/ 10667 h 11734"/>
              <a:gd name="T62" fmla="*/ 8269 w 11734"/>
              <a:gd name="T63" fmla="*/ 10667 h 11734"/>
              <a:gd name="T64" fmla="*/ 8534 w 11734"/>
              <a:gd name="T65" fmla="*/ 10398 h 11734"/>
              <a:gd name="T66" fmla="*/ 8534 w 11734"/>
              <a:gd name="T67" fmla="*/ 7202 h 11734"/>
              <a:gd name="T68" fmla="*/ 8269 w 11734"/>
              <a:gd name="T69" fmla="*/ 6934 h 11734"/>
              <a:gd name="T70" fmla="*/ 3465 w 11734"/>
              <a:gd name="T71" fmla="*/ 6934 h 11734"/>
              <a:gd name="T72" fmla="*/ 3200 w 11734"/>
              <a:gd name="T73" fmla="*/ 7202 h 11734"/>
              <a:gd name="T74" fmla="*/ 9600 w 11734"/>
              <a:gd name="T75" fmla="*/ 7467 h 11734"/>
              <a:gd name="T76" fmla="*/ 10398 w 11734"/>
              <a:gd name="T77" fmla="*/ 7467 h 11734"/>
              <a:gd name="T78" fmla="*/ 10667 w 11734"/>
              <a:gd name="T79" fmla="*/ 7202 h 11734"/>
              <a:gd name="T80" fmla="*/ 10667 w 11734"/>
              <a:gd name="T81" fmla="*/ 3465 h 11734"/>
              <a:gd name="T82" fmla="*/ 10398 w 11734"/>
              <a:gd name="T83" fmla="*/ 3200 h 11734"/>
              <a:gd name="T84" fmla="*/ 1336 w 11734"/>
              <a:gd name="T85" fmla="*/ 3200 h 11734"/>
              <a:gd name="T86" fmla="*/ 1067 w 11734"/>
              <a:gd name="T87" fmla="*/ 3465 h 11734"/>
              <a:gd name="T88" fmla="*/ 1067 w 11734"/>
              <a:gd name="T89" fmla="*/ 7202 h 11734"/>
              <a:gd name="T90" fmla="*/ 1336 w 11734"/>
              <a:gd name="T91" fmla="*/ 7467 h 11734"/>
              <a:gd name="T92" fmla="*/ 2134 w 11734"/>
              <a:gd name="T93" fmla="*/ 7467 h 11734"/>
              <a:gd name="T94" fmla="*/ 2134 w 11734"/>
              <a:gd name="T95" fmla="*/ 7202 h 11734"/>
              <a:gd name="T96" fmla="*/ 3465 w 11734"/>
              <a:gd name="T97" fmla="*/ 5867 h 11734"/>
              <a:gd name="T98" fmla="*/ 8270 w 11734"/>
              <a:gd name="T99" fmla="*/ 5867 h 11734"/>
              <a:gd name="T100" fmla="*/ 9600 w 11734"/>
              <a:gd name="T101" fmla="*/ 7202 h 11734"/>
              <a:gd name="T102" fmla="*/ 9600 w 11734"/>
              <a:gd name="T103" fmla="*/ 7467 h 1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734" h="11734">
                <a:moveTo>
                  <a:pt x="9600" y="2134"/>
                </a:moveTo>
                <a:lnTo>
                  <a:pt x="10398" y="2134"/>
                </a:lnTo>
                <a:cubicBezTo>
                  <a:pt x="11135" y="2133"/>
                  <a:pt x="11732" y="2729"/>
                  <a:pt x="11734" y="3465"/>
                </a:cubicBezTo>
                <a:lnTo>
                  <a:pt x="11734" y="7202"/>
                </a:lnTo>
                <a:cubicBezTo>
                  <a:pt x="11733" y="7939"/>
                  <a:pt x="11135" y="8535"/>
                  <a:pt x="10398" y="8534"/>
                </a:cubicBezTo>
                <a:lnTo>
                  <a:pt x="9600" y="8534"/>
                </a:lnTo>
                <a:lnTo>
                  <a:pt x="9600" y="10398"/>
                </a:lnTo>
                <a:cubicBezTo>
                  <a:pt x="9600" y="11135"/>
                  <a:pt x="9005" y="11734"/>
                  <a:pt x="8269" y="11734"/>
                </a:cubicBezTo>
                <a:lnTo>
                  <a:pt x="3464" y="11734"/>
                </a:lnTo>
                <a:cubicBezTo>
                  <a:pt x="2728" y="11733"/>
                  <a:pt x="2132" y="11135"/>
                  <a:pt x="2134" y="10398"/>
                </a:cubicBezTo>
                <a:lnTo>
                  <a:pt x="2134" y="8534"/>
                </a:lnTo>
                <a:lnTo>
                  <a:pt x="1336" y="8534"/>
                </a:lnTo>
                <a:cubicBezTo>
                  <a:pt x="599" y="8534"/>
                  <a:pt x="2" y="7938"/>
                  <a:pt x="0" y="7202"/>
                </a:cubicBezTo>
                <a:lnTo>
                  <a:pt x="0" y="3465"/>
                </a:lnTo>
                <a:cubicBezTo>
                  <a:pt x="1" y="2729"/>
                  <a:pt x="599" y="2132"/>
                  <a:pt x="1336" y="2134"/>
                </a:cubicBezTo>
                <a:lnTo>
                  <a:pt x="2134" y="2134"/>
                </a:lnTo>
                <a:lnTo>
                  <a:pt x="2134" y="1336"/>
                </a:lnTo>
                <a:cubicBezTo>
                  <a:pt x="2134" y="599"/>
                  <a:pt x="2729" y="0"/>
                  <a:pt x="3465" y="0"/>
                </a:cubicBezTo>
                <a:lnTo>
                  <a:pt x="8270" y="0"/>
                </a:lnTo>
                <a:cubicBezTo>
                  <a:pt x="9005" y="0"/>
                  <a:pt x="9600" y="598"/>
                  <a:pt x="9600" y="1336"/>
                </a:cubicBezTo>
                <a:lnTo>
                  <a:pt x="9600" y="2134"/>
                </a:lnTo>
                <a:close/>
                <a:moveTo>
                  <a:pt x="3200" y="1336"/>
                </a:moveTo>
                <a:lnTo>
                  <a:pt x="3200" y="2134"/>
                </a:lnTo>
                <a:lnTo>
                  <a:pt x="8534" y="2134"/>
                </a:lnTo>
                <a:lnTo>
                  <a:pt x="8534" y="1336"/>
                </a:lnTo>
                <a:cubicBezTo>
                  <a:pt x="8536" y="1189"/>
                  <a:pt x="8417" y="1067"/>
                  <a:pt x="8269" y="1067"/>
                </a:cubicBezTo>
                <a:lnTo>
                  <a:pt x="3465" y="1067"/>
                </a:lnTo>
                <a:cubicBezTo>
                  <a:pt x="3322" y="1067"/>
                  <a:pt x="3200" y="1188"/>
                  <a:pt x="3200" y="1336"/>
                </a:cubicBezTo>
                <a:close/>
                <a:moveTo>
                  <a:pt x="3200" y="7202"/>
                </a:moveTo>
                <a:lnTo>
                  <a:pt x="3200" y="10398"/>
                </a:lnTo>
                <a:cubicBezTo>
                  <a:pt x="3199" y="10546"/>
                  <a:pt x="3318" y="10666"/>
                  <a:pt x="3465" y="10667"/>
                </a:cubicBezTo>
                <a:lnTo>
                  <a:pt x="8269" y="10667"/>
                </a:lnTo>
                <a:cubicBezTo>
                  <a:pt x="8412" y="10667"/>
                  <a:pt x="8534" y="10547"/>
                  <a:pt x="8534" y="10398"/>
                </a:cubicBezTo>
                <a:lnTo>
                  <a:pt x="8534" y="7202"/>
                </a:lnTo>
                <a:cubicBezTo>
                  <a:pt x="8535" y="7055"/>
                  <a:pt x="8416" y="6935"/>
                  <a:pt x="8269" y="6934"/>
                </a:cubicBezTo>
                <a:lnTo>
                  <a:pt x="3465" y="6934"/>
                </a:lnTo>
                <a:cubicBezTo>
                  <a:pt x="3322" y="6934"/>
                  <a:pt x="3200" y="7054"/>
                  <a:pt x="3200" y="7202"/>
                </a:cubicBezTo>
                <a:close/>
                <a:moveTo>
                  <a:pt x="9600" y="7467"/>
                </a:moveTo>
                <a:lnTo>
                  <a:pt x="10398" y="7467"/>
                </a:lnTo>
                <a:cubicBezTo>
                  <a:pt x="10546" y="7468"/>
                  <a:pt x="10666" y="7349"/>
                  <a:pt x="10667" y="7202"/>
                </a:cubicBezTo>
                <a:lnTo>
                  <a:pt x="10667" y="3465"/>
                </a:lnTo>
                <a:cubicBezTo>
                  <a:pt x="10667" y="3320"/>
                  <a:pt x="10547" y="3200"/>
                  <a:pt x="10398" y="3200"/>
                </a:cubicBezTo>
                <a:lnTo>
                  <a:pt x="1336" y="3200"/>
                </a:lnTo>
                <a:cubicBezTo>
                  <a:pt x="1188" y="3199"/>
                  <a:pt x="1068" y="3318"/>
                  <a:pt x="1067" y="3465"/>
                </a:cubicBezTo>
                <a:lnTo>
                  <a:pt x="1067" y="7202"/>
                </a:lnTo>
                <a:cubicBezTo>
                  <a:pt x="1067" y="7348"/>
                  <a:pt x="1187" y="7467"/>
                  <a:pt x="1336" y="7467"/>
                </a:cubicBezTo>
                <a:lnTo>
                  <a:pt x="2134" y="7467"/>
                </a:lnTo>
                <a:lnTo>
                  <a:pt x="2134" y="7202"/>
                </a:lnTo>
                <a:cubicBezTo>
                  <a:pt x="2134" y="6465"/>
                  <a:pt x="2729" y="5867"/>
                  <a:pt x="3465" y="5867"/>
                </a:cubicBezTo>
                <a:lnTo>
                  <a:pt x="8270" y="5867"/>
                </a:lnTo>
                <a:cubicBezTo>
                  <a:pt x="9005" y="5867"/>
                  <a:pt x="9600" y="6464"/>
                  <a:pt x="9600" y="7202"/>
                </a:cubicBezTo>
                <a:lnTo>
                  <a:pt x="9600" y="7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1416050" y="4033520"/>
            <a:ext cx="381000" cy="1838960"/>
          </a:xfrm>
          <a:custGeom>
            <a:avLst/>
            <a:gdLst>
              <a:gd name="connsiteX0" fmla="*/ 0 w 386080"/>
              <a:gd name="connsiteY0" fmla="*/ 1838960 h 1838960"/>
              <a:gd name="connsiteX1" fmla="*/ 386080 w 386080"/>
              <a:gd name="connsiteY1" fmla="*/ 1838960 h 1838960"/>
              <a:gd name="connsiteX2" fmla="*/ 386080 w 386080"/>
              <a:gd name="connsiteY2" fmla="*/ 0 h 1838960"/>
              <a:gd name="connsiteX3" fmla="*/ 30480 w 386080"/>
              <a:gd name="connsiteY3" fmla="*/ 355600 h 1838960"/>
              <a:gd name="connsiteX4" fmla="*/ 0 w 386080"/>
              <a:gd name="connsiteY4" fmla="*/ 1838960 h 1838960"/>
              <a:gd name="connsiteX0-1" fmla="*/ 0 w 386080"/>
              <a:gd name="connsiteY0-2" fmla="*/ 1838960 h 1838960"/>
              <a:gd name="connsiteX1-3" fmla="*/ 386080 w 386080"/>
              <a:gd name="connsiteY1-4" fmla="*/ 1838960 h 1838960"/>
              <a:gd name="connsiteX2-5" fmla="*/ 386080 w 386080"/>
              <a:gd name="connsiteY2-6" fmla="*/ 0 h 1838960"/>
              <a:gd name="connsiteX3-7" fmla="*/ 7620 w 386080"/>
              <a:gd name="connsiteY3-8" fmla="*/ 383540 h 1838960"/>
              <a:gd name="connsiteX4-9" fmla="*/ 0 w 386080"/>
              <a:gd name="connsiteY4-10" fmla="*/ 1838960 h 1838960"/>
              <a:gd name="connsiteX0-11" fmla="*/ 0 w 381000"/>
              <a:gd name="connsiteY0-12" fmla="*/ 1838960 h 1838960"/>
              <a:gd name="connsiteX1-13" fmla="*/ 381000 w 381000"/>
              <a:gd name="connsiteY1-14" fmla="*/ 1838960 h 1838960"/>
              <a:gd name="connsiteX2-15" fmla="*/ 381000 w 381000"/>
              <a:gd name="connsiteY2-16" fmla="*/ 0 h 1838960"/>
              <a:gd name="connsiteX3-17" fmla="*/ 2540 w 381000"/>
              <a:gd name="connsiteY3-18" fmla="*/ 383540 h 1838960"/>
              <a:gd name="connsiteX4-19" fmla="*/ 0 w 381000"/>
              <a:gd name="connsiteY4-20" fmla="*/ 1838960 h 18389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81000" h="1838960">
                <a:moveTo>
                  <a:pt x="0" y="1838960"/>
                </a:moveTo>
                <a:lnTo>
                  <a:pt x="381000" y="1838960"/>
                </a:lnTo>
                <a:lnTo>
                  <a:pt x="381000" y="0"/>
                </a:lnTo>
                <a:lnTo>
                  <a:pt x="2540" y="383540"/>
                </a:lnTo>
                <a:cubicBezTo>
                  <a:pt x="1693" y="868680"/>
                  <a:pt x="847" y="1353820"/>
                  <a:pt x="0" y="183896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feather-silhouette-in-diagonal-position_45257"/>
          <p:cNvSpPr>
            <a:spLocks noChangeAspect="1"/>
          </p:cNvSpPr>
          <p:nvPr/>
        </p:nvSpPr>
        <p:spPr bwMode="auto">
          <a:xfrm>
            <a:off x="10339372" y="5344034"/>
            <a:ext cx="422063" cy="464194"/>
          </a:xfrm>
          <a:custGeom>
            <a:avLst/>
            <a:gdLst>
              <a:gd name="T0" fmla="*/ 3626 w 7273"/>
              <a:gd name="T1" fmla="*/ 4726 h 8010"/>
              <a:gd name="T2" fmla="*/ 5453 w 7273"/>
              <a:gd name="T3" fmla="*/ 4488 h 8010"/>
              <a:gd name="T4" fmla="*/ 6292 w 7273"/>
              <a:gd name="T5" fmla="*/ 3316 h 8010"/>
              <a:gd name="T6" fmla="*/ 4955 w 7273"/>
              <a:gd name="T7" fmla="*/ 3192 h 8010"/>
              <a:gd name="T8" fmla="*/ 6717 w 7273"/>
              <a:gd name="T9" fmla="*/ 2398 h 8010"/>
              <a:gd name="T10" fmla="*/ 7192 w 7273"/>
              <a:gd name="T11" fmla="*/ 0 h 8010"/>
              <a:gd name="T12" fmla="*/ 3995 w 7273"/>
              <a:gd name="T13" fmla="*/ 2129 h 8010"/>
              <a:gd name="T14" fmla="*/ 0 w 7273"/>
              <a:gd name="T15" fmla="*/ 8010 h 8010"/>
              <a:gd name="T16" fmla="*/ 1136 w 7273"/>
              <a:gd name="T17" fmla="*/ 7381 h 8010"/>
              <a:gd name="T18" fmla="*/ 1613 w 7273"/>
              <a:gd name="T19" fmla="*/ 6195 h 8010"/>
              <a:gd name="T20" fmla="*/ 3861 w 7273"/>
              <a:gd name="T21" fmla="*/ 5855 h 8010"/>
              <a:gd name="T22" fmla="*/ 4726 w 7273"/>
              <a:gd name="T23" fmla="*/ 5201 h 8010"/>
              <a:gd name="T24" fmla="*/ 3626 w 7273"/>
              <a:gd name="T25" fmla="*/ 4726 h 8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273" h="8010">
                <a:moveTo>
                  <a:pt x="3626" y="4726"/>
                </a:moveTo>
                <a:cubicBezTo>
                  <a:pt x="4205" y="4745"/>
                  <a:pt x="4898" y="4620"/>
                  <a:pt x="5453" y="4488"/>
                </a:cubicBezTo>
                <a:cubicBezTo>
                  <a:pt x="5799" y="4099"/>
                  <a:pt x="6074" y="3704"/>
                  <a:pt x="6292" y="3316"/>
                </a:cubicBezTo>
                <a:cubicBezTo>
                  <a:pt x="5555" y="3430"/>
                  <a:pt x="4955" y="3192"/>
                  <a:pt x="4955" y="3192"/>
                </a:cubicBezTo>
                <a:cubicBezTo>
                  <a:pt x="5546" y="3038"/>
                  <a:pt x="6212" y="2694"/>
                  <a:pt x="6717" y="2398"/>
                </a:cubicBezTo>
                <a:cubicBezTo>
                  <a:pt x="7273" y="895"/>
                  <a:pt x="7192" y="0"/>
                  <a:pt x="7192" y="0"/>
                </a:cubicBezTo>
                <a:cubicBezTo>
                  <a:pt x="7192" y="0"/>
                  <a:pt x="5373" y="946"/>
                  <a:pt x="3995" y="2129"/>
                </a:cubicBezTo>
                <a:cubicBezTo>
                  <a:pt x="896" y="4790"/>
                  <a:pt x="0" y="8010"/>
                  <a:pt x="0" y="8010"/>
                </a:cubicBezTo>
                <a:lnTo>
                  <a:pt x="1136" y="7381"/>
                </a:lnTo>
                <a:cubicBezTo>
                  <a:pt x="1136" y="7381"/>
                  <a:pt x="1045" y="6960"/>
                  <a:pt x="1613" y="6195"/>
                </a:cubicBezTo>
                <a:cubicBezTo>
                  <a:pt x="2257" y="5329"/>
                  <a:pt x="3056" y="6388"/>
                  <a:pt x="3861" y="5855"/>
                </a:cubicBezTo>
                <a:cubicBezTo>
                  <a:pt x="4179" y="5643"/>
                  <a:pt x="4466" y="5425"/>
                  <a:pt x="4726" y="5201"/>
                </a:cubicBezTo>
                <a:cubicBezTo>
                  <a:pt x="4067" y="5072"/>
                  <a:pt x="3626" y="4726"/>
                  <a:pt x="3626" y="472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0339372" y="5808229"/>
            <a:ext cx="422063" cy="5215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9690" y="1869440"/>
            <a:ext cx="551815" cy="20586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Spark</a:t>
            </a: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并行优化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b="1" dirty="0">
                <a:sym typeface="+mn-lt"/>
              </a:rPr>
              <a:t>创新点</a:t>
            </a:r>
            <a:endParaRPr lang="zh-CN" altLang="en-US" b="1" dirty="0">
              <a:sym typeface="+mn-lt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1713864" y="1643489"/>
            <a:ext cx="2467095" cy="3939123"/>
            <a:chOff x="1416049" y="1764825"/>
            <a:chExt cx="2649598" cy="3939123"/>
          </a:xfrm>
          <a:effectLst/>
        </p:grpSpPr>
        <p:sp>
          <p:nvSpPr>
            <p:cNvPr id="190" name="任意多边形: 形状 189"/>
            <p:cNvSpPr/>
            <p:nvPr/>
          </p:nvSpPr>
          <p:spPr>
            <a:xfrm>
              <a:off x="1416049" y="2592136"/>
              <a:ext cx="2649597" cy="3111812"/>
            </a:xfrm>
            <a:custGeom>
              <a:avLst/>
              <a:gdLst>
                <a:gd name="connsiteX0" fmla="*/ 0 w 2649597"/>
                <a:gd name="connsiteY0" fmla="*/ 0 h 3111812"/>
                <a:gd name="connsiteX1" fmla="*/ 2649597 w 2649597"/>
                <a:gd name="connsiteY1" fmla="*/ 0 h 3111812"/>
                <a:gd name="connsiteX2" fmla="*/ 2649597 w 2649597"/>
                <a:gd name="connsiteY2" fmla="*/ 2930103 h 3111812"/>
                <a:gd name="connsiteX3" fmla="*/ 2467888 w 2649597"/>
                <a:gd name="connsiteY3" fmla="*/ 3111812 h 3111812"/>
                <a:gd name="connsiteX4" fmla="*/ 181709 w 2649597"/>
                <a:gd name="connsiteY4" fmla="*/ 3111812 h 3111812"/>
                <a:gd name="connsiteX5" fmla="*/ 0 w 2649597"/>
                <a:gd name="connsiteY5" fmla="*/ 2930103 h 311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9597" h="3111812">
                  <a:moveTo>
                    <a:pt x="0" y="0"/>
                  </a:moveTo>
                  <a:lnTo>
                    <a:pt x="2649597" y="0"/>
                  </a:lnTo>
                  <a:lnTo>
                    <a:pt x="2649597" y="2930103"/>
                  </a:lnTo>
                  <a:cubicBezTo>
                    <a:pt x="2649597" y="3030458"/>
                    <a:pt x="2568243" y="3111812"/>
                    <a:pt x="2467888" y="3111812"/>
                  </a:cubicBezTo>
                  <a:lnTo>
                    <a:pt x="181709" y="3111812"/>
                  </a:lnTo>
                  <a:cubicBezTo>
                    <a:pt x="81354" y="3111812"/>
                    <a:pt x="0" y="3030458"/>
                    <a:pt x="0" y="2930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srgbClr val="992677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1416050" y="1764825"/>
              <a:ext cx="2649597" cy="823141"/>
            </a:xfrm>
            <a:custGeom>
              <a:avLst/>
              <a:gdLst>
                <a:gd name="connsiteX0" fmla="*/ 181709 w 2649597"/>
                <a:gd name="connsiteY0" fmla="*/ 0 h 823141"/>
                <a:gd name="connsiteX1" fmla="*/ 2467888 w 2649597"/>
                <a:gd name="connsiteY1" fmla="*/ 0 h 823141"/>
                <a:gd name="connsiteX2" fmla="*/ 2649597 w 2649597"/>
                <a:gd name="connsiteY2" fmla="*/ 181709 h 823141"/>
                <a:gd name="connsiteX3" fmla="*/ 2649597 w 2649597"/>
                <a:gd name="connsiteY3" fmla="*/ 823141 h 823141"/>
                <a:gd name="connsiteX4" fmla="*/ 0 w 2649597"/>
                <a:gd name="connsiteY4" fmla="*/ 823141 h 823141"/>
                <a:gd name="connsiteX5" fmla="*/ 0 w 2649597"/>
                <a:gd name="connsiteY5" fmla="*/ 181709 h 823141"/>
                <a:gd name="connsiteX6" fmla="*/ 181709 w 2649597"/>
                <a:gd name="connsiteY6" fmla="*/ 0 h 82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9597" h="823141">
                  <a:moveTo>
                    <a:pt x="181709" y="0"/>
                  </a:moveTo>
                  <a:lnTo>
                    <a:pt x="2467888" y="0"/>
                  </a:lnTo>
                  <a:cubicBezTo>
                    <a:pt x="2568243" y="0"/>
                    <a:pt x="2649597" y="81354"/>
                    <a:pt x="2649597" y="181709"/>
                  </a:cubicBezTo>
                  <a:lnTo>
                    <a:pt x="2649597" y="823141"/>
                  </a:lnTo>
                  <a:lnTo>
                    <a:pt x="0" y="823141"/>
                  </a:lnTo>
                  <a:lnTo>
                    <a:pt x="0" y="181709"/>
                  </a:lnTo>
                  <a:cubicBezTo>
                    <a:pt x="0" y="81354"/>
                    <a:pt x="81354" y="0"/>
                    <a:pt x="181709" y="0"/>
                  </a:cubicBezTo>
                  <a:close/>
                </a:path>
              </a:pathLst>
            </a:custGeom>
            <a:solidFill>
              <a:srgbClr val="C27DAD"/>
            </a:solidFill>
            <a:ln>
              <a:noFill/>
            </a:ln>
            <a:effectLst>
              <a:outerShdw blurRad="152400" sx="101000" sy="101000" algn="ctr" rotWithShape="0">
                <a:srgbClr val="992677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40879" y="1643489"/>
            <a:ext cx="2467095" cy="3939123"/>
            <a:chOff x="1416049" y="1764825"/>
            <a:chExt cx="2649598" cy="3939123"/>
          </a:xfrm>
          <a:effectLst/>
        </p:grpSpPr>
        <p:sp>
          <p:nvSpPr>
            <p:cNvPr id="5" name="任意多边形: 形状 189"/>
            <p:cNvSpPr/>
            <p:nvPr/>
          </p:nvSpPr>
          <p:spPr>
            <a:xfrm>
              <a:off x="1416049" y="2592136"/>
              <a:ext cx="2649597" cy="3111812"/>
            </a:xfrm>
            <a:custGeom>
              <a:avLst/>
              <a:gdLst>
                <a:gd name="connsiteX0" fmla="*/ 0 w 2649597"/>
                <a:gd name="connsiteY0" fmla="*/ 0 h 3111812"/>
                <a:gd name="connsiteX1" fmla="*/ 2649597 w 2649597"/>
                <a:gd name="connsiteY1" fmla="*/ 0 h 3111812"/>
                <a:gd name="connsiteX2" fmla="*/ 2649597 w 2649597"/>
                <a:gd name="connsiteY2" fmla="*/ 2930103 h 3111812"/>
                <a:gd name="connsiteX3" fmla="*/ 2467888 w 2649597"/>
                <a:gd name="connsiteY3" fmla="*/ 3111812 h 3111812"/>
                <a:gd name="connsiteX4" fmla="*/ 181709 w 2649597"/>
                <a:gd name="connsiteY4" fmla="*/ 3111812 h 3111812"/>
                <a:gd name="connsiteX5" fmla="*/ 0 w 2649597"/>
                <a:gd name="connsiteY5" fmla="*/ 2930103 h 311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9597" h="3111812">
                  <a:moveTo>
                    <a:pt x="0" y="0"/>
                  </a:moveTo>
                  <a:lnTo>
                    <a:pt x="2649597" y="0"/>
                  </a:lnTo>
                  <a:lnTo>
                    <a:pt x="2649597" y="2930103"/>
                  </a:lnTo>
                  <a:cubicBezTo>
                    <a:pt x="2649597" y="3030458"/>
                    <a:pt x="2568243" y="3111812"/>
                    <a:pt x="2467888" y="3111812"/>
                  </a:cubicBezTo>
                  <a:lnTo>
                    <a:pt x="181709" y="3111812"/>
                  </a:lnTo>
                  <a:cubicBezTo>
                    <a:pt x="81354" y="3111812"/>
                    <a:pt x="0" y="3030458"/>
                    <a:pt x="0" y="2930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sx="101000" sy="101000" algn="ctr" rotWithShape="0">
                <a:srgbClr val="992677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190"/>
            <p:cNvSpPr/>
            <p:nvPr/>
          </p:nvSpPr>
          <p:spPr>
            <a:xfrm>
              <a:off x="1416050" y="1764825"/>
              <a:ext cx="2649597" cy="823141"/>
            </a:xfrm>
            <a:custGeom>
              <a:avLst/>
              <a:gdLst>
                <a:gd name="connsiteX0" fmla="*/ 181709 w 2649597"/>
                <a:gd name="connsiteY0" fmla="*/ 0 h 823141"/>
                <a:gd name="connsiteX1" fmla="*/ 2467888 w 2649597"/>
                <a:gd name="connsiteY1" fmla="*/ 0 h 823141"/>
                <a:gd name="connsiteX2" fmla="*/ 2649597 w 2649597"/>
                <a:gd name="connsiteY2" fmla="*/ 181709 h 823141"/>
                <a:gd name="connsiteX3" fmla="*/ 2649597 w 2649597"/>
                <a:gd name="connsiteY3" fmla="*/ 823141 h 823141"/>
                <a:gd name="connsiteX4" fmla="*/ 0 w 2649597"/>
                <a:gd name="connsiteY4" fmla="*/ 823141 h 823141"/>
                <a:gd name="connsiteX5" fmla="*/ 0 w 2649597"/>
                <a:gd name="connsiteY5" fmla="*/ 181709 h 823141"/>
                <a:gd name="connsiteX6" fmla="*/ 181709 w 2649597"/>
                <a:gd name="connsiteY6" fmla="*/ 0 h 82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9597" h="823141">
                  <a:moveTo>
                    <a:pt x="181709" y="0"/>
                  </a:moveTo>
                  <a:lnTo>
                    <a:pt x="2467888" y="0"/>
                  </a:lnTo>
                  <a:cubicBezTo>
                    <a:pt x="2568243" y="0"/>
                    <a:pt x="2649597" y="81354"/>
                    <a:pt x="2649597" y="181709"/>
                  </a:cubicBezTo>
                  <a:lnTo>
                    <a:pt x="2649597" y="823141"/>
                  </a:lnTo>
                  <a:lnTo>
                    <a:pt x="0" y="823141"/>
                  </a:lnTo>
                  <a:lnTo>
                    <a:pt x="0" y="181709"/>
                  </a:lnTo>
                  <a:cubicBezTo>
                    <a:pt x="0" y="81354"/>
                    <a:pt x="81354" y="0"/>
                    <a:pt x="181709" y="0"/>
                  </a:cubicBezTo>
                  <a:close/>
                </a:path>
              </a:pathLst>
            </a:custGeom>
            <a:solidFill>
              <a:srgbClr val="C27DAD"/>
            </a:solidFill>
            <a:ln>
              <a:noFill/>
            </a:ln>
            <a:effectLst>
              <a:outerShdw blurRad="152400" sx="101000" sy="101000" algn="ctr" rotWithShape="0">
                <a:srgbClr val="992677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右箭头 8"/>
          <p:cNvSpPr/>
          <p:nvPr/>
        </p:nvSpPr>
        <p:spPr>
          <a:xfrm>
            <a:off x="5142865" y="3310255"/>
            <a:ext cx="979170" cy="485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10130" y="1731645"/>
            <a:ext cx="121285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串行核化</a:t>
            </a:r>
            <a:endParaRPr lang="zh-CN" altLang="en-US" sz="1800" b="1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68260" y="1731645"/>
            <a:ext cx="121285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rPr>
              <a:t>并行核化</a:t>
            </a:r>
            <a:endParaRPr lang="zh-CN" altLang="en-US" sz="1800" b="1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9440" y="2758440"/>
            <a:ext cx="2025015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由训练样本和测试样本组成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的核矩阵中的领域滤波核（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NF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）采用串行的方式依次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计算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62495" y="2691130"/>
            <a:ext cx="2025015" cy="2451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HDFS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文件系统上对所有样本进行分片，在各个分片上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依次计算核矩阵的一部分，最终用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collect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操作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reduce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成整体的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核矩阵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54238"/>
            <a:ext cx="12192000" cy="1817225"/>
          </a:xfrm>
          <a:prstGeom prst="rect">
            <a:avLst/>
          </a:prstGeom>
          <a:blipFill dpi="0" rotWithShape="1">
            <a:blip r:embed="rId1"/>
            <a:srcRect/>
            <a:tile tx="0" ty="-34036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354238"/>
            <a:ext cx="12192000" cy="1817225"/>
          </a:xfrm>
          <a:prstGeom prst="rect">
            <a:avLst/>
          </a:prstGeom>
          <a:gradFill>
            <a:gsLst>
              <a:gs pos="0">
                <a:srgbClr val="632E62">
                  <a:alpha val="86000"/>
                </a:srgbClr>
              </a:gs>
              <a:gs pos="100000">
                <a:schemeClr val="tx2">
                  <a:alpha val="14000"/>
                </a:schemeClr>
              </a:gs>
            </a:gsLst>
            <a:lin ang="15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380" y="1935480"/>
            <a:ext cx="640016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spc="1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基于</a:t>
            </a:r>
            <a:r>
              <a:rPr lang="en-US" altLang="zh-CN" sz="2400" b="1" spc="1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SpringMVC</a:t>
            </a:r>
            <a:r>
              <a:rPr lang="zh-CN" altLang="en-US" sz="2400" b="1" spc="1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的高光谱图像分类</a:t>
            </a:r>
            <a:r>
              <a:rPr lang="zh-CN" altLang="en-US" sz="2400" b="1" spc="1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系统</a:t>
            </a:r>
            <a:endParaRPr lang="zh-CN" altLang="en-US" sz="2400" b="1" spc="1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networking_348221"/>
          <p:cNvSpPr>
            <a:spLocks noChangeAspect="1"/>
          </p:cNvSpPr>
          <p:nvPr/>
        </p:nvSpPr>
        <p:spPr bwMode="auto">
          <a:xfrm>
            <a:off x="5425191" y="3562153"/>
            <a:ext cx="492459" cy="491717"/>
          </a:xfrm>
          <a:custGeom>
            <a:avLst/>
            <a:gdLst>
              <a:gd name="connsiteX0" fmla="*/ 532355 w 608485"/>
              <a:gd name="connsiteY0" fmla="*/ 531552 h 607568"/>
              <a:gd name="connsiteX1" fmla="*/ 532355 w 608485"/>
              <a:gd name="connsiteY1" fmla="*/ 582260 h 607568"/>
              <a:gd name="connsiteX2" fmla="*/ 583139 w 608485"/>
              <a:gd name="connsiteY2" fmla="*/ 582260 h 607568"/>
              <a:gd name="connsiteX3" fmla="*/ 583139 w 608485"/>
              <a:gd name="connsiteY3" fmla="*/ 531552 h 607568"/>
              <a:gd name="connsiteX4" fmla="*/ 278897 w 608485"/>
              <a:gd name="connsiteY4" fmla="*/ 531552 h 607568"/>
              <a:gd name="connsiteX5" fmla="*/ 278897 w 608485"/>
              <a:gd name="connsiteY5" fmla="*/ 582260 h 607568"/>
              <a:gd name="connsiteX6" fmla="*/ 329588 w 608485"/>
              <a:gd name="connsiteY6" fmla="*/ 582260 h 607568"/>
              <a:gd name="connsiteX7" fmla="*/ 329588 w 608485"/>
              <a:gd name="connsiteY7" fmla="*/ 531552 h 607568"/>
              <a:gd name="connsiteX8" fmla="*/ 25346 w 608485"/>
              <a:gd name="connsiteY8" fmla="*/ 531552 h 607568"/>
              <a:gd name="connsiteX9" fmla="*/ 25346 w 608485"/>
              <a:gd name="connsiteY9" fmla="*/ 582260 h 607568"/>
              <a:gd name="connsiteX10" fmla="*/ 76037 w 608485"/>
              <a:gd name="connsiteY10" fmla="*/ 582260 h 607568"/>
              <a:gd name="connsiteX11" fmla="*/ 76037 w 608485"/>
              <a:gd name="connsiteY11" fmla="*/ 531552 h 607568"/>
              <a:gd name="connsiteX12" fmla="*/ 557701 w 608485"/>
              <a:gd name="connsiteY12" fmla="*/ 291084 h 607568"/>
              <a:gd name="connsiteX13" fmla="*/ 532355 w 608485"/>
              <a:gd name="connsiteY13" fmla="*/ 316391 h 607568"/>
              <a:gd name="connsiteX14" fmla="*/ 557701 w 608485"/>
              <a:gd name="connsiteY14" fmla="*/ 341699 h 607568"/>
              <a:gd name="connsiteX15" fmla="*/ 583139 w 608485"/>
              <a:gd name="connsiteY15" fmla="*/ 316391 h 607568"/>
              <a:gd name="connsiteX16" fmla="*/ 557701 w 608485"/>
              <a:gd name="connsiteY16" fmla="*/ 291084 h 607568"/>
              <a:gd name="connsiteX17" fmla="*/ 50692 w 608485"/>
              <a:gd name="connsiteY17" fmla="*/ 291084 h 607568"/>
              <a:gd name="connsiteX18" fmla="*/ 25346 w 608485"/>
              <a:gd name="connsiteY18" fmla="*/ 316391 h 607568"/>
              <a:gd name="connsiteX19" fmla="*/ 50692 w 608485"/>
              <a:gd name="connsiteY19" fmla="*/ 341699 h 607568"/>
              <a:gd name="connsiteX20" fmla="*/ 76037 w 608485"/>
              <a:gd name="connsiteY20" fmla="*/ 316391 h 607568"/>
              <a:gd name="connsiteX21" fmla="*/ 50692 w 608485"/>
              <a:gd name="connsiteY21" fmla="*/ 291084 h 607568"/>
              <a:gd name="connsiteX22" fmla="*/ 304242 w 608485"/>
              <a:gd name="connsiteY22" fmla="*/ 137007 h 607568"/>
              <a:gd name="connsiteX23" fmla="*/ 245014 w 608485"/>
              <a:gd name="connsiteY23" fmla="*/ 196136 h 607568"/>
              <a:gd name="connsiteX24" fmla="*/ 304242 w 608485"/>
              <a:gd name="connsiteY24" fmla="*/ 255266 h 607568"/>
              <a:gd name="connsiteX25" fmla="*/ 363471 w 608485"/>
              <a:gd name="connsiteY25" fmla="*/ 196136 h 607568"/>
              <a:gd name="connsiteX26" fmla="*/ 304242 w 608485"/>
              <a:gd name="connsiteY26" fmla="*/ 137007 h 607568"/>
              <a:gd name="connsiteX27" fmla="*/ 304242 w 608485"/>
              <a:gd name="connsiteY27" fmla="*/ 111705 h 607568"/>
              <a:gd name="connsiteX28" fmla="*/ 388815 w 608485"/>
              <a:gd name="connsiteY28" fmla="*/ 196136 h 607568"/>
              <a:gd name="connsiteX29" fmla="*/ 304242 w 608485"/>
              <a:gd name="connsiteY29" fmla="*/ 280568 h 607568"/>
              <a:gd name="connsiteX30" fmla="*/ 219670 w 608485"/>
              <a:gd name="connsiteY30" fmla="*/ 196136 h 607568"/>
              <a:gd name="connsiteX31" fmla="*/ 304242 w 608485"/>
              <a:gd name="connsiteY31" fmla="*/ 111705 h 607568"/>
              <a:gd name="connsiteX32" fmla="*/ 462909 w 608485"/>
              <a:gd name="connsiteY32" fmla="*/ 88623 h 607568"/>
              <a:gd name="connsiteX33" fmla="*/ 440627 w 608485"/>
              <a:gd name="connsiteY33" fmla="*/ 119771 h 607568"/>
              <a:gd name="connsiteX34" fmla="*/ 454832 w 608485"/>
              <a:gd name="connsiteY34" fmla="*/ 153885 h 607568"/>
              <a:gd name="connsiteX35" fmla="*/ 500696 w 608485"/>
              <a:gd name="connsiteY35" fmla="*/ 161487 h 607568"/>
              <a:gd name="connsiteX36" fmla="*/ 500696 w 608485"/>
              <a:gd name="connsiteY36" fmla="*/ 230828 h 607568"/>
              <a:gd name="connsiteX37" fmla="*/ 454832 w 608485"/>
              <a:gd name="connsiteY37" fmla="*/ 238429 h 607568"/>
              <a:gd name="connsiteX38" fmla="*/ 440627 w 608485"/>
              <a:gd name="connsiteY38" fmla="*/ 272543 h 607568"/>
              <a:gd name="connsiteX39" fmla="*/ 467737 w 608485"/>
              <a:gd name="connsiteY39" fmla="*/ 310366 h 607568"/>
              <a:gd name="connsiteX40" fmla="*/ 418624 w 608485"/>
              <a:gd name="connsiteY40" fmla="*/ 359405 h 607568"/>
              <a:gd name="connsiteX41" fmla="*/ 380744 w 608485"/>
              <a:gd name="connsiteY41" fmla="*/ 332429 h 607568"/>
              <a:gd name="connsiteX42" fmla="*/ 346578 w 608485"/>
              <a:gd name="connsiteY42" fmla="*/ 346612 h 607568"/>
              <a:gd name="connsiteX43" fmla="*/ 338965 w 608485"/>
              <a:gd name="connsiteY43" fmla="*/ 392407 h 607568"/>
              <a:gd name="connsiteX44" fmla="*/ 316869 w 608485"/>
              <a:gd name="connsiteY44" fmla="*/ 392407 h 607568"/>
              <a:gd name="connsiteX45" fmla="*/ 316869 w 608485"/>
              <a:gd name="connsiteY45" fmla="*/ 506245 h 607568"/>
              <a:gd name="connsiteX46" fmla="*/ 354934 w 608485"/>
              <a:gd name="connsiteY46" fmla="*/ 506245 h 607568"/>
              <a:gd name="connsiteX47" fmla="*/ 354934 w 608485"/>
              <a:gd name="connsiteY47" fmla="*/ 544253 h 607568"/>
              <a:gd name="connsiteX48" fmla="*/ 507009 w 608485"/>
              <a:gd name="connsiteY48" fmla="*/ 544253 h 607568"/>
              <a:gd name="connsiteX49" fmla="*/ 507009 w 608485"/>
              <a:gd name="connsiteY49" fmla="*/ 506245 h 607568"/>
              <a:gd name="connsiteX50" fmla="*/ 545074 w 608485"/>
              <a:gd name="connsiteY50" fmla="*/ 506245 h 607568"/>
              <a:gd name="connsiteX51" fmla="*/ 545074 w 608485"/>
              <a:gd name="connsiteY51" fmla="*/ 365245 h 607568"/>
              <a:gd name="connsiteX52" fmla="*/ 507009 w 608485"/>
              <a:gd name="connsiteY52" fmla="*/ 316391 h 607568"/>
              <a:gd name="connsiteX53" fmla="*/ 545074 w 608485"/>
              <a:gd name="connsiteY53" fmla="*/ 267630 h 607568"/>
              <a:gd name="connsiteX54" fmla="*/ 545074 w 608485"/>
              <a:gd name="connsiteY54" fmla="*/ 88623 h 607568"/>
              <a:gd name="connsiteX55" fmla="*/ 63411 w 608485"/>
              <a:gd name="connsiteY55" fmla="*/ 88623 h 607568"/>
              <a:gd name="connsiteX56" fmla="*/ 63411 w 608485"/>
              <a:gd name="connsiteY56" fmla="*/ 267630 h 607568"/>
              <a:gd name="connsiteX57" fmla="*/ 101383 w 608485"/>
              <a:gd name="connsiteY57" fmla="*/ 316391 h 607568"/>
              <a:gd name="connsiteX58" fmla="*/ 63411 w 608485"/>
              <a:gd name="connsiteY58" fmla="*/ 365245 h 607568"/>
              <a:gd name="connsiteX59" fmla="*/ 63411 w 608485"/>
              <a:gd name="connsiteY59" fmla="*/ 506245 h 607568"/>
              <a:gd name="connsiteX60" fmla="*/ 101383 w 608485"/>
              <a:gd name="connsiteY60" fmla="*/ 506245 h 607568"/>
              <a:gd name="connsiteX61" fmla="*/ 101383 w 608485"/>
              <a:gd name="connsiteY61" fmla="*/ 544253 h 607568"/>
              <a:gd name="connsiteX62" fmla="*/ 253551 w 608485"/>
              <a:gd name="connsiteY62" fmla="*/ 544253 h 607568"/>
              <a:gd name="connsiteX63" fmla="*/ 253551 w 608485"/>
              <a:gd name="connsiteY63" fmla="*/ 506245 h 607568"/>
              <a:gd name="connsiteX64" fmla="*/ 291523 w 608485"/>
              <a:gd name="connsiteY64" fmla="*/ 506245 h 607568"/>
              <a:gd name="connsiteX65" fmla="*/ 291523 w 608485"/>
              <a:gd name="connsiteY65" fmla="*/ 392407 h 607568"/>
              <a:gd name="connsiteX66" fmla="*/ 269520 w 608485"/>
              <a:gd name="connsiteY66" fmla="*/ 392407 h 607568"/>
              <a:gd name="connsiteX67" fmla="*/ 261907 w 608485"/>
              <a:gd name="connsiteY67" fmla="*/ 346612 h 607568"/>
              <a:gd name="connsiteX68" fmla="*/ 227741 w 608485"/>
              <a:gd name="connsiteY68" fmla="*/ 332429 h 607568"/>
              <a:gd name="connsiteX69" fmla="*/ 189861 w 608485"/>
              <a:gd name="connsiteY69" fmla="*/ 359405 h 607568"/>
              <a:gd name="connsiteX70" fmla="*/ 140748 w 608485"/>
              <a:gd name="connsiteY70" fmla="*/ 310366 h 607568"/>
              <a:gd name="connsiteX71" fmla="*/ 167765 w 608485"/>
              <a:gd name="connsiteY71" fmla="*/ 272543 h 607568"/>
              <a:gd name="connsiteX72" fmla="*/ 153653 w 608485"/>
              <a:gd name="connsiteY72" fmla="*/ 238429 h 607568"/>
              <a:gd name="connsiteX73" fmla="*/ 107789 w 608485"/>
              <a:gd name="connsiteY73" fmla="*/ 230828 h 607568"/>
              <a:gd name="connsiteX74" fmla="*/ 107789 w 608485"/>
              <a:gd name="connsiteY74" fmla="*/ 161487 h 607568"/>
              <a:gd name="connsiteX75" fmla="*/ 153653 w 608485"/>
              <a:gd name="connsiteY75" fmla="*/ 153885 h 607568"/>
              <a:gd name="connsiteX76" fmla="*/ 167765 w 608485"/>
              <a:gd name="connsiteY76" fmla="*/ 119771 h 607568"/>
              <a:gd name="connsiteX77" fmla="*/ 145483 w 608485"/>
              <a:gd name="connsiteY77" fmla="*/ 88623 h 607568"/>
              <a:gd name="connsiteX78" fmla="*/ 290966 w 608485"/>
              <a:gd name="connsiteY78" fmla="*/ 25308 h 607568"/>
              <a:gd name="connsiteX79" fmla="*/ 284096 w 608485"/>
              <a:gd name="connsiteY79" fmla="*/ 66560 h 607568"/>
              <a:gd name="connsiteX80" fmla="*/ 275740 w 608485"/>
              <a:gd name="connsiteY80" fmla="*/ 68414 h 607568"/>
              <a:gd name="connsiteX81" fmla="*/ 233868 w 608485"/>
              <a:gd name="connsiteY81" fmla="*/ 85749 h 607568"/>
              <a:gd name="connsiteX82" fmla="*/ 226720 w 608485"/>
              <a:gd name="connsiteY82" fmla="*/ 90384 h 607568"/>
              <a:gd name="connsiteX83" fmla="*/ 192554 w 608485"/>
              <a:gd name="connsiteY83" fmla="*/ 66004 h 607568"/>
              <a:gd name="connsiteX84" fmla="*/ 173893 w 608485"/>
              <a:gd name="connsiteY84" fmla="*/ 84730 h 607568"/>
              <a:gd name="connsiteX85" fmla="*/ 198217 w 608485"/>
              <a:gd name="connsiteY85" fmla="*/ 118751 h 607568"/>
              <a:gd name="connsiteX86" fmla="*/ 193668 w 608485"/>
              <a:gd name="connsiteY86" fmla="*/ 125982 h 607568"/>
              <a:gd name="connsiteX87" fmla="*/ 176214 w 608485"/>
              <a:gd name="connsiteY87" fmla="*/ 167790 h 607568"/>
              <a:gd name="connsiteX88" fmla="*/ 174357 w 608485"/>
              <a:gd name="connsiteY88" fmla="*/ 176134 h 607568"/>
              <a:gd name="connsiteX89" fmla="*/ 133135 w 608485"/>
              <a:gd name="connsiteY89" fmla="*/ 182993 h 607568"/>
              <a:gd name="connsiteX90" fmla="*/ 133135 w 608485"/>
              <a:gd name="connsiteY90" fmla="*/ 209414 h 607568"/>
              <a:gd name="connsiteX91" fmla="*/ 174357 w 608485"/>
              <a:gd name="connsiteY91" fmla="*/ 216273 h 607568"/>
              <a:gd name="connsiteX92" fmla="*/ 176214 w 608485"/>
              <a:gd name="connsiteY92" fmla="*/ 224617 h 607568"/>
              <a:gd name="connsiteX93" fmla="*/ 193668 w 608485"/>
              <a:gd name="connsiteY93" fmla="*/ 266425 h 607568"/>
              <a:gd name="connsiteX94" fmla="*/ 198217 w 608485"/>
              <a:gd name="connsiteY94" fmla="*/ 273563 h 607568"/>
              <a:gd name="connsiteX95" fmla="*/ 173893 w 608485"/>
              <a:gd name="connsiteY95" fmla="*/ 307677 h 607568"/>
              <a:gd name="connsiteX96" fmla="*/ 192554 w 608485"/>
              <a:gd name="connsiteY96" fmla="*/ 326311 h 607568"/>
              <a:gd name="connsiteX97" fmla="*/ 226720 w 608485"/>
              <a:gd name="connsiteY97" fmla="*/ 302023 h 607568"/>
              <a:gd name="connsiteX98" fmla="*/ 233868 w 608485"/>
              <a:gd name="connsiteY98" fmla="*/ 306565 h 607568"/>
              <a:gd name="connsiteX99" fmla="*/ 275740 w 608485"/>
              <a:gd name="connsiteY99" fmla="*/ 323993 h 607568"/>
              <a:gd name="connsiteX100" fmla="*/ 284096 w 608485"/>
              <a:gd name="connsiteY100" fmla="*/ 325847 h 607568"/>
              <a:gd name="connsiteX101" fmla="*/ 290966 w 608485"/>
              <a:gd name="connsiteY101" fmla="*/ 367007 h 607568"/>
              <a:gd name="connsiteX102" fmla="*/ 317426 w 608485"/>
              <a:gd name="connsiteY102" fmla="*/ 367007 h 607568"/>
              <a:gd name="connsiteX103" fmla="*/ 324389 w 608485"/>
              <a:gd name="connsiteY103" fmla="*/ 325847 h 607568"/>
              <a:gd name="connsiteX104" fmla="*/ 332652 w 608485"/>
              <a:gd name="connsiteY104" fmla="*/ 323993 h 607568"/>
              <a:gd name="connsiteX105" fmla="*/ 374524 w 608485"/>
              <a:gd name="connsiteY105" fmla="*/ 306565 h 607568"/>
              <a:gd name="connsiteX106" fmla="*/ 381765 w 608485"/>
              <a:gd name="connsiteY106" fmla="*/ 302023 h 607568"/>
              <a:gd name="connsiteX107" fmla="*/ 415838 w 608485"/>
              <a:gd name="connsiteY107" fmla="*/ 326311 h 607568"/>
              <a:gd name="connsiteX108" fmla="*/ 434592 w 608485"/>
              <a:gd name="connsiteY108" fmla="*/ 307677 h 607568"/>
              <a:gd name="connsiteX109" fmla="*/ 410268 w 608485"/>
              <a:gd name="connsiteY109" fmla="*/ 273563 h 607568"/>
              <a:gd name="connsiteX110" fmla="*/ 414817 w 608485"/>
              <a:gd name="connsiteY110" fmla="*/ 266425 h 607568"/>
              <a:gd name="connsiteX111" fmla="*/ 432178 w 608485"/>
              <a:gd name="connsiteY111" fmla="*/ 224617 h 607568"/>
              <a:gd name="connsiteX112" fmla="*/ 434035 w 608485"/>
              <a:gd name="connsiteY112" fmla="*/ 216273 h 607568"/>
              <a:gd name="connsiteX113" fmla="*/ 475350 w 608485"/>
              <a:gd name="connsiteY113" fmla="*/ 209414 h 607568"/>
              <a:gd name="connsiteX114" fmla="*/ 475350 w 608485"/>
              <a:gd name="connsiteY114" fmla="*/ 182993 h 607568"/>
              <a:gd name="connsiteX115" fmla="*/ 434035 w 608485"/>
              <a:gd name="connsiteY115" fmla="*/ 176134 h 607568"/>
              <a:gd name="connsiteX116" fmla="*/ 432178 w 608485"/>
              <a:gd name="connsiteY116" fmla="*/ 167790 h 607568"/>
              <a:gd name="connsiteX117" fmla="*/ 414817 w 608485"/>
              <a:gd name="connsiteY117" fmla="*/ 125982 h 607568"/>
              <a:gd name="connsiteX118" fmla="*/ 410268 w 608485"/>
              <a:gd name="connsiteY118" fmla="*/ 118751 h 607568"/>
              <a:gd name="connsiteX119" fmla="*/ 434592 w 608485"/>
              <a:gd name="connsiteY119" fmla="*/ 84730 h 607568"/>
              <a:gd name="connsiteX120" fmla="*/ 415838 w 608485"/>
              <a:gd name="connsiteY120" fmla="*/ 66004 h 607568"/>
              <a:gd name="connsiteX121" fmla="*/ 381765 w 608485"/>
              <a:gd name="connsiteY121" fmla="*/ 90384 h 607568"/>
              <a:gd name="connsiteX122" fmla="*/ 374524 w 608485"/>
              <a:gd name="connsiteY122" fmla="*/ 85749 h 607568"/>
              <a:gd name="connsiteX123" fmla="*/ 332652 w 608485"/>
              <a:gd name="connsiteY123" fmla="*/ 68414 h 607568"/>
              <a:gd name="connsiteX124" fmla="*/ 324389 w 608485"/>
              <a:gd name="connsiteY124" fmla="*/ 66560 h 607568"/>
              <a:gd name="connsiteX125" fmla="*/ 317426 w 608485"/>
              <a:gd name="connsiteY125" fmla="*/ 25308 h 607568"/>
              <a:gd name="connsiteX126" fmla="*/ 269520 w 608485"/>
              <a:gd name="connsiteY126" fmla="*/ 0 h 607568"/>
              <a:gd name="connsiteX127" fmla="*/ 338965 w 608485"/>
              <a:gd name="connsiteY127" fmla="*/ 0 h 607568"/>
              <a:gd name="connsiteX128" fmla="*/ 346578 w 608485"/>
              <a:gd name="connsiteY128" fmla="*/ 45795 h 607568"/>
              <a:gd name="connsiteX129" fmla="*/ 380744 w 608485"/>
              <a:gd name="connsiteY129" fmla="*/ 59978 h 607568"/>
              <a:gd name="connsiteX130" fmla="*/ 418624 w 608485"/>
              <a:gd name="connsiteY130" fmla="*/ 32909 h 607568"/>
              <a:gd name="connsiteX131" fmla="*/ 448983 w 608485"/>
              <a:gd name="connsiteY131" fmla="*/ 63315 h 607568"/>
              <a:gd name="connsiteX132" fmla="*/ 570420 w 608485"/>
              <a:gd name="connsiteY132" fmla="*/ 63315 h 607568"/>
              <a:gd name="connsiteX133" fmla="*/ 570420 w 608485"/>
              <a:gd name="connsiteY133" fmla="*/ 267630 h 607568"/>
              <a:gd name="connsiteX134" fmla="*/ 608485 w 608485"/>
              <a:gd name="connsiteY134" fmla="*/ 316391 h 607568"/>
              <a:gd name="connsiteX135" fmla="*/ 570420 w 608485"/>
              <a:gd name="connsiteY135" fmla="*/ 365245 h 607568"/>
              <a:gd name="connsiteX136" fmla="*/ 570420 w 608485"/>
              <a:gd name="connsiteY136" fmla="*/ 506245 h 607568"/>
              <a:gd name="connsiteX137" fmla="*/ 608485 w 608485"/>
              <a:gd name="connsiteY137" fmla="*/ 506245 h 607568"/>
              <a:gd name="connsiteX138" fmla="*/ 608485 w 608485"/>
              <a:gd name="connsiteY138" fmla="*/ 607568 h 607568"/>
              <a:gd name="connsiteX139" fmla="*/ 507009 w 608485"/>
              <a:gd name="connsiteY139" fmla="*/ 607568 h 607568"/>
              <a:gd name="connsiteX140" fmla="*/ 507009 w 608485"/>
              <a:gd name="connsiteY140" fmla="*/ 569560 h 607568"/>
              <a:gd name="connsiteX141" fmla="*/ 354934 w 608485"/>
              <a:gd name="connsiteY141" fmla="*/ 569560 h 607568"/>
              <a:gd name="connsiteX142" fmla="*/ 354934 w 608485"/>
              <a:gd name="connsiteY142" fmla="*/ 607568 h 607568"/>
              <a:gd name="connsiteX143" fmla="*/ 253551 w 608485"/>
              <a:gd name="connsiteY143" fmla="*/ 607568 h 607568"/>
              <a:gd name="connsiteX144" fmla="*/ 253551 w 608485"/>
              <a:gd name="connsiteY144" fmla="*/ 569560 h 607568"/>
              <a:gd name="connsiteX145" fmla="*/ 101383 w 608485"/>
              <a:gd name="connsiteY145" fmla="*/ 569560 h 607568"/>
              <a:gd name="connsiteX146" fmla="*/ 101383 w 608485"/>
              <a:gd name="connsiteY146" fmla="*/ 607568 h 607568"/>
              <a:gd name="connsiteX147" fmla="*/ 0 w 608485"/>
              <a:gd name="connsiteY147" fmla="*/ 607568 h 607568"/>
              <a:gd name="connsiteX148" fmla="*/ 0 w 608485"/>
              <a:gd name="connsiteY148" fmla="*/ 506245 h 607568"/>
              <a:gd name="connsiteX149" fmla="*/ 38065 w 608485"/>
              <a:gd name="connsiteY149" fmla="*/ 506245 h 607568"/>
              <a:gd name="connsiteX150" fmla="*/ 38065 w 608485"/>
              <a:gd name="connsiteY150" fmla="*/ 365245 h 607568"/>
              <a:gd name="connsiteX151" fmla="*/ 0 w 608485"/>
              <a:gd name="connsiteY151" fmla="*/ 316391 h 607568"/>
              <a:gd name="connsiteX152" fmla="*/ 38065 w 608485"/>
              <a:gd name="connsiteY152" fmla="*/ 267630 h 607568"/>
              <a:gd name="connsiteX153" fmla="*/ 38065 w 608485"/>
              <a:gd name="connsiteY153" fmla="*/ 63315 h 607568"/>
              <a:gd name="connsiteX154" fmla="*/ 159409 w 608485"/>
              <a:gd name="connsiteY154" fmla="*/ 63315 h 607568"/>
              <a:gd name="connsiteX155" fmla="*/ 189861 w 608485"/>
              <a:gd name="connsiteY155" fmla="*/ 32909 h 607568"/>
              <a:gd name="connsiteX156" fmla="*/ 227741 w 608485"/>
              <a:gd name="connsiteY156" fmla="*/ 59978 h 607568"/>
              <a:gd name="connsiteX157" fmla="*/ 261907 w 608485"/>
              <a:gd name="connsiteY157" fmla="*/ 45795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608485" h="607568">
                <a:moveTo>
                  <a:pt x="532355" y="531552"/>
                </a:moveTo>
                <a:lnTo>
                  <a:pt x="532355" y="582260"/>
                </a:lnTo>
                <a:lnTo>
                  <a:pt x="583139" y="582260"/>
                </a:lnTo>
                <a:lnTo>
                  <a:pt x="583139" y="531552"/>
                </a:lnTo>
                <a:close/>
                <a:moveTo>
                  <a:pt x="278897" y="531552"/>
                </a:moveTo>
                <a:lnTo>
                  <a:pt x="278897" y="582260"/>
                </a:lnTo>
                <a:lnTo>
                  <a:pt x="329588" y="582260"/>
                </a:lnTo>
                <a:lnTo>
                  <a:pt x="329588" y="531552"/>
                </a:lnTo>
                <a:close/>
                <a:moveTo>
                  <a:pt x="25346" y="531552"/>
                </a:moveTo>
                <a:lnTo>
                  <a:pt x="25346" y="582260"/>
                </a:lnTo>
                <a:lnTo>
                  <a:pt x="76037" y="582260"/>
                </a:lnTo>
                <a:lnTo>
                  <a:pt x="76037" y="531552"/>
                </a:lnTo>
                <a:close/>
                <a:moveTo>
                  <a:pt x="557701" y="291084"/>
                </a:moveTo>
                <a:cubicBezTo>
                  <a:pt x="543774" y="291084"/>
                  <a:pt x="532355" y="302486"/>
                  <a:pt x="532355" y="316391"/>
                </a:cubicBezTo>
                <a:cubicBezTo>
                  <a:pt x="532355" y="330389"/>
                  <a:pt x="543774" y="341699"/>
                  <a:pt x="557701" y="341699"/>
                </a:cubicBezTo>
                <a:cubicBezTo>
                  <a:pt x="571720" y="341699"/>
                  <a:pt x="583139" y="330389"/>
                  <a:pt x="583139" y="316391"/>
                </a:cubicBezTo>
                <a:cubicBezTo>
                  <a:pt x="583139" y="302486"/>
                  <a:pt x="571720" y="291084"/>
                  <a:pt x="557701" y="291084"/>
                </a:cubicBezTo>
                <a:close/>
                <a:moveTo>
                  <a:pt x="50692" y="291084"/>
                </a:moveTo>
                <a:cubicBezTo>
                  <a:pt x="36765" y="291084"/>
                  <a:pt x="25346" y="302486"/>
                  <a:pt x="25346" y="316391"/>
                </a:cubicBezTo>
                <a:cubicBezTo>
                  <a:pt x="25346" y="330389"/>
                  <a:pt x="36765" y="341699"/>
                  <a:pt x="50692" y="341699"/>
                </a:cubicBezTo>
                <a:cubicBezTo>
                  <a:pt x="64711" y="341699"/>
                  <a:pt x="76037" y="330389"/>
                  <a:pt x="76037" y="316391"/>
                </a:cubicBezTo>
                <a:cubicBezTo>
                  <a:pt x="76037" y="302486"/>
                  <a:pt x="64711" y="291084"/>
                  <a:pt x="50692" y="291084"/>
                </a:cubicBezTo>
                <a:close/>
                <a:moveTo>
                  <a:pt x="304242" y="137007"/>
                </a:moveTo>
                <a:cubicBezTo>
                  <a:pt x="271565" y="137007"/>
                  <a:pt x="245014" y="163513"/>
                  <a:pt x="245014" y="196136"/>
                </a:cubicBezTo>
                <a:cubicBezTo>
                  <a:pt x="245014" y="228760"/>
                  <a:pt x="271565" y="255266"/>
                  <a:pt x="304242" y="255266"/>
                </a:cubicBezTo>
                <a:cubicBezTo>
                  <a:pt x="336920" y="255266"/>
                  <a:pt x="363471" y="228760"/>
                  <a:pt x="363471" y="196136"/>
                </a:cubicBezTo>
                <a:cubicBezTo>
                  <a:pt x="363471" y="163513"/>
                  <a:pt x="336920" y="137007"/>
                  <a:pt x="304242" y="137007"/>
                </a:cubicBezTo>
                <a:close/>
                <a:moveTo>
                  <a:pt x="304242" y="111705"/>
                </a:moveTo>
                <a:cubicBezTo>
                  <a:pt x="350846" y="111705"/>
                  <a:pt x="388815" y="149611"/>
                  <a:pt x="388815" y="196136"/>
                </a:cubicBezTo>
                <a:cubicBezTo>
                  <a:pt x="388815" y="242755"/>
                  <a:pt x="350846" y="280568"/>
                  <a:pt x="304242" y="280568"/>
                </a:cubicBezTo>
                <a:cubicBezTo>
                  <a:pt x="257547" y="280568"/>
                  <a:pt x="219670" y="242755"/>
                  <a:pt x="219670" y="196136"/>
                </a:cubicBezTo>
                <a:cubicBezTo>
                  <a:pt x="219670" y="149611"/>
                  <a:pt x="257547" y="111705"/>
                  <a:pt x="304242" y="111705"/>
                </a:cubicBezTo>
                <a:close/>
                <a:moveTo>
                  <a:pt x="462909" y="88623"/>
                </a:moveTo>
                <a:lnTo>
                  <a:pt x="440627" y="119771"/>
                </a:lnTo>
                <a:cubicBezTo>
                  <a:pt x="446755" y="130617"/>
                  <a:pt x="451490" y="142019"/>
                  <a:pt x="454832" y="153885"/>
                </a:cubicBezTo>
                <a:lnTo>
                  <a:pt x="500696" y="161487"/>
                </a:lnTo>
                <a:lnTo>
                  <a:pt x="500696" y="230828"/>
                </a:lnTo>
                <a:lnTo>
                  <a:pt x="454832" y="238429"/>
                </a:lnTo>
                <a:cubicBezTo>
                  <a:pt x="451490" y="250388"/>
                  <a:pt x="446755" y="261790"/>
                  <a:pt x="440627" y="272543"/>
                </a:cubicBezTo>
                <a:lnTo>
                  <a:pt x="467737" y="310366"/>
                </a:lnTo>
                <a:lnTo>
                  <a:pt x="418624" y="359405"/>
                </a:lnTo>
                <a:lnTo>
                  <a:pt x="380744" y="332429"/>
                </a:lnTo>
                <a:cubicBezTo>
                  <a:pt x="369882" y="338454"/>
                  <a:pt x="358462" y="343275"/>
                  <a:pt x="346578" y="346612"/>
                </a:cubicBezTo>
                <a:lnTo>
                  <a:pt x="338965" y="392407"/>
                </a:lnTo>
                <a:lnTo>
                  <a:pt x="316869" y="392407"/>
                </a:lnTo>
                <a:lnTo>
                  <a:pt x="316869" y="506245"/>
                </a:lnTo>
                <a:lnTo>
                  <a:pt x="354934" y="506245"/>
                </a:lnTo>
                <a:lnTo>
                  <a:pt x="354934" y="544253"/>
                </a:lnTo>
                <a:lnTo>
                  <a:pt x="507009" y="544253"/>
                </a:lnTo>
                <a:lnTo>
                  <a:pt x="507009" y="506245"/>
                </a:lnTo>
                <a:lnTo>
                  <a:pt x="545074" y="506245"/>
                </a:lnTo>
                <a:lnTo>
                  <a:pt x="545074" y="365245"/>
                </a:lnTo>
                <a:cubicBezTo>
                  <a:pt x="523256" y="359591"/>
                  <a:pt x="507009" y="339938"/>
                  <a:pt x="507009" y="316391"/>
                </a:cubicBezTo>
                <a:cubicBezTo>
                  <a:pt x="507009" y="292938"/>
                  <a:pt x="523256" y="273285"/>
                  <a:pt x="545074" y="267630"/>
                </a:cubicBezTo>
                <a:lnTo>
                  <a:pt x="545074" y="88623"/>
                </a:lnTo>
                <a:close/>
                <a:moveTo>
                  <a:pt x="63411" y="88623"/>
                </a:moveTo>
                <a:lnTo>
                  <a:pt x="63411" y="267630"/>
                </a:lnTo>
                <a:cubicBezTo>
                  <a:pt x="85229" y="273285"/>
                  <a:pt x="101383" y="292938"/>
                  <a:pt x="101383" y="316391"/>
                </a:cubicBezTo>
                <a:cubicBezTo>
                  <a:pt x="101383" y="339938"/>
                  <a:pt x="85229" y="359591"/>
                  <a:pt x="63411" y="365245"/>
                </a:cubicBezTo>
                <a:lnTo>
                  <a:pt x="63411" y="506245"/>
                </a:lnTo>
                <a:lnTo>
                  <a:pt x="101383" y="506245"/>
                </a:lnTo>
                <a:lnTo>
                  <a:pt x="101383" y="544253"/>
                </a:lnTo>
                <a:lnTo>
                  <a:pt x="253551" y="544253"/>
                </a:lnTo>
                <a:lnTo>
                  <a:pt x="253551" y="506245"/>
                </a:lnTo>
                <a:lnTo>
                  <a:pt x="291523" y="506245"/>
                </a:lnTo>
                <a:lnTo>
                  <a:pt x="291523" y="392407"/>
                </a:lnTo>
                <a:lnTo>
                  <a:pt x="269520" y="392407"/>
                </a:lnTo>
                <a:lnTo>
                  <a:pt x="261907" y="346612"/>
                </a:lnTo>
                <a:cubicBezTo>
                  <a:pt x="250023" y="343275"/>
                  <a:pt x="238511" y="338454"/>
                  <a:pt x="227741" y="332429"/>
                </a:cubicBezTo>
                <a:lnTo>
                  <a:pt x="189861" y="359405"/>
                </a:lnTo>
                <a:lnTo>
                  <a:pt x="140748" y="310366"/>
                </a:lnTo>
                <a:lnTo>
                  <a:pt x="167765" y="272543"/>
                </a:lnTo>
                <a:cubicBezTo>
                  <a:pt x="161730" y="261790"/>
                  <a:pt x="156995" y="250388"/>
                  <a:pt x="153653" y="238429"/>
                </a:cubicBezTo>
                <a:lnTo>
                  <a:pt x="107789" y="230828"/>
                </a:lnTo>
                <a:lnTo>
                  <a:pt x="107789" y="161487"/>
                </a:lnTo>
                <a:lnTo>
                  <a:pt x="153653" y="153885"/>
                </a:lnTo>
                <a:cubicBezTo>
                  <a:pt x="156995" y="142019"/>
                  <a:pt x="161730" y="130617"/>
                  <a:pt x="167765" y="119771"/>
                </a:cubicBezTo>
                <a:lnTo>
                  <a:pt x="145483" y="88623"/>
                </a:lnTo>
                <a:close/>
                <a:moveTo>
                  <a:pt x="290966" y="25308"/>
                </a:moveTo>
                <a:lnTo>
                  <a:pt x="284096" y="66560"/>
                </a:lnTo>
                <a:lnTo>
                  <a:pt x="275740" y="68414"/>
                </a:lnTo>
                <a:cubicBezTo>
                  <a:pt x="260978" y="71659"/>
                  <a:pt x="246866" y="77499"/>
                  <a:pt x="233868" y="85749"/>
                </a:cubicBezTo>
                <a:lnTo>
                  <a:pt x="226720" y="90384"/>
                </a:lnTo>
                <a:lnTo>
                  <a:pt x="192554" y="66004"/>
                </a:lnTo>
                <a:lnTo>
                  <a:pt x="173893" y="84730"/>
                </a:lnTo>
                <a:lnTo>
                  <a:pt x="198217" y="118751"/>
                </a:lnTo>
                <a:lnTo>
                  <a:pt x="193668" y="125982"/>
                </a:lnTo>
                <a:cubicBezTo>
                  <a:pt x="185405" y="138867"/>
                  <a:pt x="179556" y="152958"/>
                  <a:pt x="176214" y="167790"/>
                </a:cubicBezTo>
                <a:lnTo>
                  <a:pt x="174357" y="176134"/>
                </a:lnTo>
                <a:lnTo>
                  <a:pt x="133135" y="182993"/>
                </a:lnTo>
                <a:lnTo>
                  <a:pt x="133135" y="209414"/>
                </a:lnTo>
                <a:lnTo>
                  <a:pt x="174357" y="216273"/>
                </a:lnTo>
                <a:lnTo>
                  <a:pt x="176214" y="224617"/>
                </a:lnTo>
                <a:cubicBezTo>
                  <a:pt x="179556" y="239449"/>
                  <a:pt x="185405" y="253447"/>
                  <a:pt x="193668" y="266425"/>
                </a:cubicBezTo>
                <a:lnTo>
                  <a:pt x="198217" y="273563"/>
                </a:lnTo>
                <a:lnTo>
                  <a:pt x="173893" y="307677"/>
                </a:lnTo>
                <a:lnTo>
                  <a:pt x="192554" y="326311"/>
                </a:lnTo>
                <a:lnTo>
                  <a:pt x="226720" y="302023"/>
                </a:lnTo>
                <a:lnTo>
                  <a:pt x="233868" y="306565"/>
                </a:lnTo>
                <a:cubicBezTo>
                  <a:pt x="246866" y="314816"/>
                  <a:pt x="260978" y="320656"/>
                  <a:pt x="275740" y="323993"/>
                </a:cubicBezTo>
                <a:lnTo>
                  <a:pt x="284096" y="325847"/>
                </a:lnTo>
                <a:lnTo>
                  <a:pt x="290966" y="367007"/>
                </a:lnTo>
                <a:lnTo>
                  <a:pt x="317426" y="367007"/>
                </a:lnTo>
                <a:lnTo>
                  <a:pt x="324389" y="325847"/>
                </a:lnTo>
                <a:lnTo>
                  <a:pt x="332652" y="323993"/>
                </a:lnTo>
                <a:cubicBezTo>
                  <a:pt x="347507" y="320656"/>
                  <a:pt x="361619" y="314816"/>
                  <a:pt x="374524" y="306565"/>
                </a:cubicBezTo>
                <a:lnTo>
                  <a:pt x="381765" y="302023"/>
                </a:lnTo>
                <a:lnTo>
                  <a:pt x="415838" y="326311"/>
                </a:lnTo>
                <a:lnTo>
                  <a:pt x="434592" y="307677"/>
                </a:lnTo>
                <a:lnTo>
                  <a:pt x="410268" y="273563"/>
                </a:lnTo>
                <a:lnTo>
                  <a:pt x="414817" y="266425"/>
                </a:lnTo>
                <a:cubicBezTo>
                  <a:pt x="423080" y="253447"/>
                  <a:pt x="428929" y="239449"/>
                  <a:pt x="432178" y="224617"/>
                </a:cubicBezTo>
                <a:lnTo>
                  <a:pt x="434035" y="216273"/>
                </a:lnTo>
                <a:lnTo>
                  <a:pt x="475350" y="209414"/>
                </a:lnTo>
                <a:lnTo>
                  <a:pt x="475350" y="182993"/>
                </a:lnTo>
                <a:lnTo>
                  <a:pt x="434035" y="176134"/>
                </a:lnTo>
                <a:lnTo>
                  <a:pt x="432178" y="167790"/>
                </a:lnTo>
                <a:cubicBezTo>
                  <a:pt x="428929" y="152958"/>
                  <a:pt x="423080" y="138867"/>
                  <a:pt x="414817" y="125982"/>
                </a:cubicBezTo>
                <a:lnTo>
                  <a:pt x="410268" y="118751"/>
                </a:lnTo>
                <a:lnTo>
                  <a:pt x="434592" y="84730"/>
                </a:lnTo>
                <a:lnTo>
                  <a:pt x="415838" y="66004"/>
                </a:lnTo>
                <a:lnTo>
                  <a:pt x="381765" y="90384"/>
                </a:lnTo>
                <a:lnTo>
                  <a:pt x="374524" y="85749"/>
                </a:lnTo>
                <a:cubicBezTo>
                  <a:pt x="361619" y="77499"/>
                  <a:pt x="347507" y="71659"/>
                  <a:pt x="332652" y="68414"/>
                </a:cubicBezTo>
                <a:lnTo>
                  <a:pt x="324389" y="66560"/>
                </a:lnTo>
                <a:lnTo>
                  <a:pt x="317426" y="25308"/>
                </a:lnTo>
                <a:close/>
                <a:moveTo>
                  <a:pt x="269520" y="0"/>
                </a:moveTo>
                <a:lnTo>
                  <a:pt x="338965" y="0"/>
                </a:lnTo>
                <a:lnTo>
                  <a:pt x="346578" y="45795"/>
                </a:lnTo>
                <a:cubicBezTo>
                  <a:pt x="358462" y="49132"/>
                  <a:pt x="369882" y="53860"/>
                  <a:pt x="380744" y="59978"/>
                </a:cubicBezTo>
                <a:lnTo>
                  <a:pt x="418624" y="32909"/>
                </a:lnTo>
                <a:lnTo>
                  <a:pt x="448983" y="63315"/>
                </a:lnTo>
                <a:lnTo>
                  <a:pt x="570420" y="63315"/>
                </a:lnTo>
                <a:lnTo>
                  <a:pt x="570420" y="267630"/>
                </a:lnTo>
                <a:cubicBezTo>
                  <a:pt x="592238" y="273285"/>
                  <a:pt x="608485" y="292938"/>
                  <a:pt x="608485" y="316391"/>
                </a:cubicBezTo>
                <a:cubicBezTo>
                  <a:pt x="608485" y="339938"/>
                  <a:pt x="592238" y="359591"/>
                  <a:pt x="570420" y="365245"/>
                </a:cubicBezTo>
                <a:lnTo>
                  <a:pt x="570420" y="506245"/>
                </a:lnTo>
                <a:lnTo>
                  <a:pt x="608485" y="506245"/>
                </a:lnTo>
                <a:lnTo>
                  <a:pt x="608485" y="607568"/>
                </a:lnTo>
                <a:lnTo>
                  <a:pt x="507009" y="607568"/>
                </a:lnTo>
                <a:lnTo>
                  <a:pt x="507009" y="569560"/>
                </a:lnTo>
                <a:lnTo>
                  <a:pt x="354934" y="569560"/>
                </a:lnTo>
                <a:lnTo>
                  <a:pt x="354934" y="607568"/>
                </a:lnTo>
                <a:lnTo>
                  <a:pt x="253551" y="607568"/>
                </a:lnTo>
                <a:lnTo>
                  <a:pt x="253551" y="569560"/>
                </a:lnTo>
                <a:lnTo>
                  <a:pt x="101383" y="569560"/>
                </a:lnTo>
                <a:lnTo>
                  <a:pt x="101383" y="607568"/>
                </a:lnTo>
                <a:lnTo>
                  <a:pt x="0" y="607568"/>
                </a:lnTo>
                <a:lnTo>
                  <a:pt x="0" y="506245"/>
                </a:lnTo>
                <a:lnTo>
                  <a:pt x="38065" y="506245"/>
                </a:lnTo>
                <a:lnTo>
                  <a:pt x="38065" y="365245"/>
                </a:lnTo>
                <a:cubicBezTo>
                  <a:pt x="16247" y="359591"/>
                  <a:pt x="0" y="339938"/>
                  <a:pt x="0" y="316391"/>
                </a:cubicBezTo>
                <a:cubicBezTo>
                  <a:pt x="0" y="292938"/>
                  <a:pt x="16247" y="273285"/>
                  <a:pt x="38065" y="267630"/>
                </a:cubicBezTo>
                <a:lnTo>
                  <a:pt x="38065" y="63315"/>
                </a:lnTo>
                <a:lnTo>
                  <a:pt x="159409" y="63315"/>
                </a:lnTo>
                <a:lnTo>
                  <a:pt x="189861" y="32909"/>
                </a:lnTo>
                <a:lnTo>
                  <a:pt x="227741" y="59978"/>
                </a:lnTo>
                <a:cubicBezTo>
                  <a:pt x="238511" y="53860"/>
                  <a:pt x="250023" y="49132"/>
                  <a:pt x="261907" y="457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domain_367062"/>
          <p:cNvSpPr>
            <a:spLocks noChangeAspect="1"/>
          </p:cNvSpPr>
          <p:nvPr/>
        </p:nvSpPr>
        <p:spPr bwMode="auto">
          <a:xfrm>
            <a:off x="8971224" y="3562153"/>
            <a:ext cx="492459" cy="49171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608485" h="607568">
                <a:moveTo>
                  <a:pt x="444805" y="471111"/>
                </a:moveTo>
                <a:cubicBezTo>
                  <a:pt x="429672" y="512642"/>
                  <a:pt x="409061" y="546663"/>
                  <a:pt x="385015" y="570302"/>
                </a:cubicBezTo>
                <a:cubicBezTo>
                  <a:pt x="425215" y="558251"/>
                  <a:pt x="462166" y="536837"/>
                  <a:pt x="493547" y="507543"/>
                </a:cubicBezTo>
                <a:cubicBezTo>
                  <a:pt x="478507" y="493545"/>
                  <a:pt x="462166" y="481308"/>
                  <a:pt x="444805" y="471111"/>
                </a:cubicBezTo>
                <a:close/>
                <a:moveTo>
                  <a:pt x="163680" y="471111"/>
                </a:moveTo>
                <a:cubicBezTo>
                  <a:pt x="146226" y="481308"/>
                  <a:pt x="129979" y="493545"/>
                  <a:pt x="114845" y="507543"/>
                </a:cubicBezTo>
                <a:cubicBezTo>
                  <a:pt x="146319" y="536837"/>
                  <a:pt x="183177" y="558251"/>
                  <a:pt x="223470" y="570302"/>
                </a:cubicBezTo>
                <a:cubicBezTo>
                  <a:pt x="199424" y="546663"/>
                  <a:pt x="178813" y="512642"/>
                  <a:pt x="163680" y="471111"/>
                </a:cubicBezTo>
                <a:close/>
                <a:moveTo>
                  <a:pt x="316869" y="433474"/>
                </a:moveTo>
                <a:lnTo>
                  <a:pt x="316869" y="581055"/>
                </a:lnTo>
                <a:cubicBezTo>
                  <a:pt x="359948" y="573454"/>
                  <a:pt x="398570" y="527752"/>
                  <a:pt x="422337" y="459338"/>
                </a:cubicBezTo>
                <a:cubicBezTo>
                  <a:pt x="389564" y="443949"/>
                  <a:pt x="354006" y="435143"/>
                  <a:pt x="316869" y="433474"/>
                </a:cubicBezTo>
                <a:close/>
                <a:moveTo>
                  <a:pt x="291523" y="433474"/>
                </a:moveTo>
                <a:cubicBezTo>
                  <a:pt x="254479" y="435143"/>
                  <a:pt x="218828" y="443949"/>
                  <a:pt x="186055" y="459338"/>
                </a:cubicBezTo>
                <a:cubicBezTo>
                  <a:pt x="209915" y="527752"/>
                  <a:pt x="248538" y="573454"/>
                  <a:pt x="291523" y="581055"/>
                </a:cubicBezTo>
                <a:close/>
                <a:moveTo>
                  <a:pt x="465045" y="392407"/>
                </a:moveTo>
                <a:cubicBezTo>
                  <a:pt x="461888" y="411226"/>
                  <a:pt x="457896" y="429303"/>
                  <a:pt x="452882" y="446267"/>
                </a:cubicBezTo>
                <a:cubicBezTo>
                  <a:pt x="473957" y="458133"/>
                  <a:pt x="493640" y="472502"/>
                  <a:pt x="511744" y="489373"/>
                </a:cubicBezTo>
                <a:cubicBezTo>
                  <a:pt x="537090" y="461192"/>
                  <a:pt x="556587" y="428097"/>
                  <a:pt x="568563" y="392407"/>
                </a:cubicBezTo>
                <a:close/>
                <a:moveTo>
                  <a:pt x="316869" y="392407"/>
                </a:moveTo>
                <a:lnTo>
                  <a:pt x="316869" y="407888"/>
                </a:lnTo>
                <a:cubicBezTo>
                  <a:pt x="356512" y="409464"/>
                  <a:pt x="394763" y="418642"/>
                  <a:pt x="429950" y="434679"/>
                </a:cubicBezTo>
                <a:cubicBezTo>
                  <a:pt x="433664" y="421237"/>
                  <a:pt x="436821" y="407054"/>
                  <a:pt x="439420" y="392407"/>
                </a:cubicBezTo>
                <a:close/>
                <a:moveTo>
                  <a:pt x="169065" y="392407"/>
                </a:moveTo>
                <a:cubicBezTo>
                  <a:pt x="171665" y="407054"/>
                  <a:pt x="174821" y="421237"/>
                  <a:pt x="178535" y="434679"/>
                </a:cubicBezTo>
                <a:cubicBezTo>
                  <a:pt x="213722" y="418642"/>
                  <a:pt x="251880" y="409464"/>
                  <a:pt x="291523" y="407888"/>
                </a:cubicBezTo>
                <a:lnTo>
                  <a:pt x="291523" y="392407"/>
                </a:lnTo>
                <a:close/>
                <a:moveTo>
                  <a:pt x="39829" y="392407"/>
                </a:moveTo>
                <a:cubicBezTo>
                  <a:pt x="51899" y="428190"/>
                  <a:pt x="71303" y="461192"/>
                  <a:pt x="96741" y="489373"/>
                </a:cubicBezTo>
                <a:cubicBezTo>
                  <a:pt x="114753" y="472502"/>
                  <a:pt x="134528" y="458133"/>
                  <a:pt x="155603" y="446267"/>
                </a:cubicBezTo>
                <a:cubicBezTo>
                  <a:pt x="150589" y="429303"/>
                  <a:pt x="146504" y="411226"/>
                  <a:pt x="143348" y="392407"/>
                </a:cubicBezTo>
                <a:close/>
                <a:moveTo>
                  <a:pt x="418923" y="249519"/>
                </a:moveTo>
                <a:lnTo>
                  <a:pt x="436932" y="310902"/>
                </a:lnTo>
                <a:lnTo>
                  <a:pt x="446772" y="279654"/>
                </a:lnTo>
                <a:lnTo>
                  <a:pt x="471000" y="279654"/>
                </a:lnTo>
                <a:lnTo>
                  <a:pt x="480840" y="310902"/>
                </a:lnTo>
                <a:lnTo>
                  <a:pt x="498850" y="249519"/>
                </a:lnTo>
                <a:lnTo>
                  <a:pt x="523171" y="256659"/>
                </a:lnTo>
                <a:lnTo>
                  <a:pt x="493373" y="357912"/>
                </a:lnTo>
                <a:lnTo>
                  <a:pt x="469144" y="358190"/>
                </a:lnTo>
                <a:lnTo>
                  <a:pt x="458932" y="325645"/>
                </a:lnTo>
                <a:lnTo>
                  <a:pt x="448628" y="358190"/>
                </a:lnTo>
                <a:lnTo>
                  <a:pt x="424400" y="357912"/>
                </a:lnTo>
                <a:lnTo>
                  <a:pt x="394601" y="256659"/>
                </a:lnTo>
                <a:close/>
                <a:moveTo>
                  <a:pt x="264244" y="249519"/>
                </a:moveTo>
                <a:lnTo>
                  <a:pt x="282346" y="310902"/>
                </a:lnTo>
                <a:lnTo>
                  <a:pt x="292186" y="279654"/>
                </a:lnTo>
                <a:lnTo>
                  <a:pt x="316321" y="279654"/>
                </a:lnTo>
                <a:lnTo>
                  <a:pt x="326161" y="310902"/>
                </a:lnTo>
                <a:lnTo>
                  <a:pt x="344263" y="249519"/>
                </a:lnTo>
                <a:lnTo>
                  <a:pt x="368492" y="256659"/>
                </a:lnTo>
                <a:lnTo>
                  <a:pt x="338786" y="357912"/>
                </a:lnTo>
                <a:lnTo>
                  <a:pt x="314465" y="358190"/>
                </a:lnTo>
                <a:lnTo>
                  <a:pt x="304253" y="325645"/>
                </a:lnTo>
                <a:lnTo>
                  <a:pt x="293949" y="358190"/>
                </a:lnTo>
                <a:lnTo>
                  <a:pt x="269721" y="357912"/>
                </a:lnTo>
                <a:lnTo>
                  <a:pt x="239922" y="256659"/>
                </a:lnTo>
                <a:close/>
                <a:moveTo>
                  <a:pt x="109574" y="249519"/>
                </a:moveTo>
                <a:lnTo>
                  <a:pt x="127682" y="310902"/>
                </a:lnTo>
                <a:lnTo>
                  <a:pt x="137526" y="279654"/>
                </a:lnTo>
                <a:lnTo>
                  <a:pt x="161671" y="279654"/>
                </a:lnTo>
                <a:lnTo>
                  <a:pt x="171515" y="310902"/>
                </a:lnTo>
                <a:lnTo>
                  <a:pt x="189623" y="249519"/>
                </a:lnTo>
                <a:lnTo>
                  <a:pt x="213954" y="256659"/>
                </a:lnTo>
                <a:lnTo>
                  <a:pt x="184144" y="357912"/>
                </a:lnTo>
                <a:lnTo>
                  <a:pt x="159907" y="358190"/>
                </a:lnTo>
                <a:lnTo>
                  <a:pt x="149599" y="325645"/>
                </a:lnTo>
                <a:lnTo>
                  <a:pt x="139383" y="358190"/>
                </a:lnTo>
                <a:lnTo>
                  <a:pt x="115053" y="357912"/>
                </a:lnTo>
                <a:lnTo>
                  <a:pt x="85243" y="256659"/>
                </a:lnTo>
                <a:close/>
                <a:moveTo>
                  <a:pt x="25346" y="240469"/>
                </a:moveTo>
                <a:lnTo>
                  <a:pt x="25346" y="367007"/>
                </a:lnTo>
                <a:lnTo>
                  <a:pt x="583139" y="367007"/>
                </a:lnTo>
                <a:lnTo>
                  <a:pt x="583139" y="240469"/>
                </a:lnTo>
                <a:close/>
                <a:moveTo>
                  <a:pt x="429950" y="172889"/>
                </a:moveTo>
                <a:cubicBezTo>
                  <a:pt x="394763" y="188927"/>
                  <a:pt x="356512" y="198011"/>
                  <a:pt x="316869" y="199680"/>
                </a:cubicBezTo>
                <a:lnTo>
                  <a:pt x="316869" y="215161"/>
                </a:lnTo>
                <a:lnTo>
                  <a:pt x="439420" y="215161"/>
                </a:lnTo>
                <a:cubicBezTo>
                  <a:pt x="436821" y="200422"/>
                  <a:pt x="433664" y="186331"/>
                  <a:pt x="429950" y="172889"/>
                </a:cubicBezTo>
                <a:close/>
                <a:moveTo>
                  <a:pt x="178535" y="172889"/>
                </a:moveTo>
                <a:cubicBezTo>
                  <a:pt x="174821" y="186331"/>
                  <a:pt x="171665" y="200422"/>
                  <a:pt x="169065" y="215161"/>
                </a:cubicBezTo>
                <a:lnTo>
                  <a:pt x="291523" y="215161"/>
                </a:lnTo>
                <a:lnTo>
                  <a:pt x="291523" y="199680"/>
                </a:lnTo>
                <a:cubicBezTo>
                  <a:pt x="251880" y="198011"/>
                  <a:pt x="213722" y="188927"/>
                  <a:pt x="178535" y="172889"/>
                </a:cubicBezTo>
                <a:close/>
                <a:moveTo>
                  <a:pt x="511744" y="118102"/>
                </a:moveTo>
                <a:cubicBezTo>
                  <a:pt x="493640" y="134974"/>
                  <a:pt x="473957" y="149436"/>
                  <a:pt x="452882" y="161301"/>
                </a:cubicBezTo>
                <a:cubicBezTo>
                  <a:pt x="457896" y="178266"/>
                  <a:pt x="461888" y="196250"/>
                  <a:pt x="465045" y="215161"/>
                </a:cubicBezTo>
                <a:lnTo>
                  <a:pt x="568563" y="215161"/>
                </a:lnTo>
                <a:cubicBezTo>
                  <a:pt x="556587" y="179378"/>
                  <a:pt x="537090" y="146284"/>
                  <a:pt x="511744" y="118102"/>
                </a:cubicBezTo>
                <a:close/>
                <a:moveTo>
                  <a:pt x="96741" y="118102"/>
                </a:moveTo>
                <a:cubicBezTo>
                  <a:pt x="71303" y="146284"/>
                  <a:pt x="51899" y="179378"/>
                  <a:pt x="39829" y="215161"/>
                </a:cubicBezTo>
                <a:lnTo>
                  <a:pt x="143348" y="215161"/>
                </a:lnTo>
                <a:cubicBezTo>
                  <a:pt x="146504" y="196250"/>
                  <a:pt x="150589" y="178266"/>
                  <a:pt x="155603" y="161301"/>
                </a:cubicBezTo>
                <a:cubicBezTo>
                  <a:pt x="134528" y="149436"/>
                  <a:pt x="114753" y="134974"/>
                  <a:pt x="96741" y="118102"/>
                </a:cubicBezTo>
                <a:close/>
                <a:moveTo>
                  <a:pt x="385015" y="37174"/>
                </a:moveTo>
                <a:cubicBezTo>
                  <a:pt x="409061" y="60905"/>
                  <a:pt x="429672" y="94834"/>
                  <a:pt x="444805" y="136457"/>
                </a:cubicBezTo>
                <a:cubicBezTo>
                  <a:pt x="462166" y="126260"/>
                  <a:pt x="478507" y="114024"/>
                  <a:pt x="493547" y="100026"/>
                </a:cubicBezTo>
                <a:cubicBezTo>
                  <a:pt x="462074" y="70732"/>
                  <a:pt x="425215" y="49318"/>
                  <a:pt x="385015" y="37174"/>
                </a:cubicBezTo>
                <a:close/>
                <a:moveTo>
                  <a:pt x="223470" y="37174"/>
                </a:moveTo>
                <a:cubicBezTo>
                  <a:pt x="183177" y="49318"/>
                  <a:pt x="146319" y="70732"/>
                  <a:pt x="114845" y="100026"/>
                </a:cubicBezTo>
                <a:cubicBezTo>
                  <a:pt x="129979" y="114024"/>
                  <a:pt x="146226" y="126260"/>
                  <a:pt x="163680" y="136457"/>
                </a:cubicBezTo>
                <a:cubicBezTo>
                  <a:pt x="178813" y="94834"/>
                  <a:pt x="199424" y="60813"/>
                  <a:pt x="223470" y="37174"/>
                </a:cubicBezTo>
                <a:close/>
                <a:moveTo>
                  <a:pt x="316869" y="26513"/>
                </a:moveTo>
                <a:lnTo>
                  <a:pt x="316869" y="174002"/>
                </a:lnTo>
                <a:cubicBezTo>
                  <a:pt x="354006" y="172426"/>
                  <a:pt x="389564" y="163619"/>
                  <a:pt x="422337" y="148231"/>
                </a:cubicBezTo>
                <a:cubicBezTo>
                  <a:pt x="398570" y="79817"/>
                  <a:pt x="359948" y="34115"/>
                  <a:pt x="316869" y="26513"/>
                </a:cubicBezTo>
                <a:close/>
                <a:moveTo>
                  <a:pt x="291523" y="26513"/>
                </a:moveTo>
                <a:cubicBezTo>
                  <a:pt x="248538" y="34115"/>
                  <a:pt x="209915" y="79817"/>
                  <a:pt x="186055" y="148231"/>
                </a:cubicBezTo>
                <a:cubicBezTo>
                  <a:pt x="218828" y="163619"/>
                  <a:pt x="254479" y="172426"/>
                  <a:pt x="291523" y="174002"/>
                </a:cubicBezTo>
                <a:close/>
                <a:moveTo>
                  <a:pt x="304243" y="0"/>
                </a:moveTo>
                <a:cubicBezTo>
                  <a:pt x="386593" y="0"/>
                  <a:pt x="463652" y="32353"/>
                  <a:pt x="521214" y="91126"/>
                </a:cubicBezTo>
                <a:cubicBezTo>
                  <a:pt x="555565" y="125889"/>
                  <a:pt x="580911" y="168718"/>
                  <a:pt x="595116" y="215161"/>
                </a:cubicBezTo>
                <a:lnTo>
                  <a:pt x="608485" y="215161"/>
                </a:lnTo>
                <a:lnTo>
                  <a:pt x="608485" y="392407"/>
                </a:lnTo>
                <a:lnTo>
                  <a:pt x="595116" y="392407"/>
                </a:lnTo>
                <a:cubicBezTo>
                  <a:pt x="580911" y="438851"/>
                  <a:pt x="555565" y="481586"/>
                  <a:pt x="521214" y="516442"/>
                </a:cubicBezTo>
                <a:cubicBezTo>
                  <a:pt x="463652" y="575215"/>
                  <a:pt x="386593" y="607568"/>
                  <a:pt x="304243" y="607568"/>
                </a:cubicBezTo>
                <a:cubicBezTo>
                  <a:pt x="221799" y="607568"/>
                  <a:pt x="144740" y="575215"/>
                  <a:pt x="87178" y="516442"/>
                </a:cubicBezTo>
                <a:cubicBezTo>
                  <a:pt x="52920" y="481586"/>
                  <a:pt x="27574" y="438851"/>
                  <a:pt x="13369" y="392407"/>
                </a:cubicBezTo>
                <a:lnTo>
                  <a:pt x="0" y="392407"/>
                </a:lnTo>
                <a:lnTo>
                  <a:pt x="0" y="215161"/>
                </a:lnTo>
                <a:lnTo>
                  <a:pt x="13369" y="215161"/>
                </a:lnTo>
                <a:cubicBezTo>
                  <a:pt x="27574" y="168718"/>
                  <a:pt x="52920" y="125889"/>
                  <a:pt x="87271" y="91126"/>
                </a:cubicBezTo>
                <a:cubicBezTo>
                  <a:pt x="144740" y="32353"/>
                  <a:pt x="221892" y="0"/>
                  <a:pt x="3042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internet_287713"/>
          <p:cNvSpPr>
            <a:spLocks noChangeAspect="1"/>
          </p:cNvSpPr>
          <p:nvPr/>
        </p:nvSpPr>
        <p:spPr bwMode="auto">
          <a:xfrm>
            <a:off x="1430848" y="3606603"/>
            <a:ext cx="492459" cy="491715"/>
          </a:xfrm>
          <a:custGeom>
            <a:avLst/>
            <a:gdLst>
              <a:gd name="T0" fmla="*/ 635 w 6827"/>
              <a:gd name="T1" fmla="*/ 1430 h 6827"/>
              <a:gd name="T2" fmla="*/ 3413 w 6827"/>
              <a:gd name="T3" fmla="*/ 0 h 6827"/>
              <a:gd name="T4" fmla="*/ 6339 w 6827"/>
              <a:gd name="T5" fmla="*/ 2301 h 6827"/>
              <a:gd name="T6" fmla="*/ 6029 w 6827"/>
              <a:gd name="T7" fmla="*/ 2682 h 6827"/>
              <a:gd name="T8" fmla="*/ 5097 w 6827"/>
              <a:gd name="T9" fmla="*/ 2677 h 6827"/>
              <a:gd name="T10" fmla="*/ 5819 w 6827"/>
              <a:gd name="T11" fmla="*/ 3646 h 6827"/>
              <a:gd name="T12" fmla="*/ 4551 w 6827"/>
              <a:gd name="T13" fmla="*/ 3413 h 6827"/>
              <a:gd name="T14" fmla="*/ 5626 w 6827"/>
              <a:gd name="T15" fmla="*/ 1201 h 6827"/>
              <a:gd name="T16" fmla="*/ 3028 w 6827"/>
              <a:gd name="T17" fmla="*/ 3985 h 6827"/>
              <a:gd name="T18" fmla="*/ 2468 w 6827"/>
              <a:gd name="T19" fmla="*/ 2732 h 6827"/>
              <a:gd name="T20" fmla="*/ 3553 w 6827"/>
              <a:gd name="T21" fmla="*/ 3786 h 6827"/>
              <a:gd name="T22" fmla="*/ 3157 w 6827"/>
              <a:gd name="T23" fmla="*/ 2318 h 6827"/>
              <a:gd name="T24" fmla="*/ 4192 w 6827"/>
              <a:gd name="T25" fmla="*/ 2564 h 6827"/>
              <a:gd name="T26" fmla="*/ 3548 w 6827"/>
              <a:gd name="T27" fmla="*/ 3046 h 6827"/>
              <a:gd name="T28" fmla="*/ 3982 w 6827"/>
              <a:gd name="T29" fmla="*/ 3129 h 6827"/>
              <a:gd name="T30" fmla="*/ 4400 w 6827"/>
              <a:gd name="T31" fmla="*/ 3799 h 6827"/>
              <a:gd name="T32" fmla="*/ 5236 w 6827"/>
              <a:gd name="T33" fmla="*/ 5123 h 6827"/>
              <a:gd name="T34" fmla="*/ 4295 w 6827"/>
              <a:gd name="T35" fmla="*/ 5913 h 6827"/>
              <a:gd name="T36" fmla="*/ 3667 w 6827"/>
              <a:gd name="T37" fmla="*/ 4094 h 6827"/>
              <a:gd name="T38" fmla="*/ 4759 w 6827"/>
              <a:gd name="T39" fmla="*/ 588 h 6827"/>
              <a:gd name="T40" fmla="*/ 4146 w 6827"/>
              <a:gd name="T41" fmla="*/ 1722 h 6827"/>
              <a:gd name="T42" fmla="*/ 2996 w 6827"/>
              <a:gd name="T43" fmla="*/ 1604 h 6827"/>
              <a:gd name="T44" fmla="*/ 4503 w 6827"/>
              <a:gd name="T45" fmla="*/ 672 h 6827"/>
              <a:gd name="T46" fmla="*/ 3413 w 6827"/>
              <a:gd name="T47" fmla="*/ 284 h 6827"/>
              <a:gd name="T48" fmla="*/ 2795 w 6827"/>
              <a:gd name="T49" fmla="*/ 1331 h 6827"/>
              <a:gd name="T50" fmla="*/ 3311 w 6827"/>
              <a:gd name="T51" fmla="*/ 1848 h 6827"/>
              <a:gd name="T52" fmla="*/ 4192 w 6827"/>
              <a:gd name="T53" fmla="*/ 2279 h 6827"/>
              <a:gd name="T54" fmla="*/ 3157 w 6827"/>
              <a:gd name="T55" fmla="*/ 2034 h 6827"/>
              <a:gd name="T56" fmla="*/ 1849 w 6827"/>
              <a:gd name="T57" fmla="*/ 1564 h 6827"/>
              <a:gd name="T58" fmla="*/ 2133 w 6827"/>
              <a:gd name="T59" fmla="*/ 2133 h 6827"/>
              <a:gd name="T60" fmla="*/ 2133 w 6827"/>
              <a:gd name="T61" fmla="*/ 2133 h 6827"/>
              <a:gd name="T62" fmla="*/ 844 w 6827"/>
              <a:gd name="T63" fmla="*/ 5199 h 6827"/>
              <a:gd name="T64" fmla="*/ 525 w 6827"/>
              <a:gd name="T65" fmla="*/ 3785 h 6827"/>
              <a:gd name="T66" fmla="*/ 1095 w 6827"/>
              <a:gd name="T67" fmla="*/ 4944 h 6827"/>
              <a:gd name="T68" fmla="*/ 1126 w 6827"/>
              <a:gd name="T69" fmla="*/ 5370 h 6827"/>
              <a:gd name="T70" fmla="*/ 314 w 6827"/>
              <a:gd name="T71" fmla="*/ 2981 h 6827"/>
              <a:gd name="T72" fmla="*/ 1280 w 6827"/>
              <a:gd name="T73" fmla="*/ 2133 h 6827"/>
              <a:gd name="T74" fmla="*/ 2044 w 6827"/>
              <a:gd name="T75" fmla="*/ 3389 h 6827"/>
              <a:gd name="T76" fmla="*/ 3049 w 6827"/>
              <a:gd name="T77" fmla="*/ 4270 h 6827"/>
              <a:gd name="T78" fmla="*/ 1991 w 6827"/>
              <a:gd name="T79" fmla="*/ 5120 h 6827"/>
              <a:gd name="T80" fmla="*/ 2845 w 6827"/>
              <a:gd name="T81" fmla="*/ 5120 h 6827"/>
              <a:gd name="T82" fmla="*/ 2845 w 6827"/>
              <a:gd name="T83" fmla="*/ 5120 h 6827"/>
              <a:gd name="T84" fmla="*/ 3413 w 6827"/>
              <a:gd name="T85" fmla="*/ 6542 h 6827"/>
              <a:gd name="T86" fmla="*/ 2560 w 6827"/>
              <a:gd name="T87" fmla="*/ 5689 h 6827"/>
              <a:gd name="T88" fmla="*/ 3680 w 6827"/>
              <a:gd name="T89" fmla="*/ 4570 h 6827"/>
              <a:gd name="T90" fmla="*/ 4333 w 6827"/>
              <a:gd name="T91" fmla="*/ 6199 h 6827"/>
              <a:gd name="T92" fmla="*/ 5641 w 6827"/>
              <a:gd name="T93" fmla="*/ 4749 h 6827"/>
              <a:gd name="T94" fmla="*/ 6296 w 6827"/>
              <a:gd name="T95" fmla="*/ 4631 h 6827"/>
              <a:gd name="T96" fmla="*/ 5917 w 6827"/>
              <a:gd name="T97" fmla="*/ 3103 h 6827"/>
              <a:gd name="T98" fmla="*/ 5626 w 6827"/>
              <a:gd name="T99" fmla="*/ 2905 h 6827"/>
              <a:gd name="T100" fmla="*/ 6542 w 6827"/>
              <a:gd name="T101" fmla="*/ 341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827" h="6827">
                <a:moveTo>
                  <a:pt x="3413" y="0"/>
                </a:moveTo>
                <a:cubicBezTo>
                  <a:pt x="2319" y="0"/>
                  <a:pt x="1345" y="515"/>
                  <a:pt x="720" y="1316"/>
                </a:cubicBezTo>
                <a:lnTo>
                  <a:pt x="630" y="1427"/>
                </a:lnTo>
                <a:cubicBezTo>
                  <a:pt x="631" y="1427"/>
                  <a:pt x="632" y="1428"/>
                  <a:pt x="635" y="1430"/>
                </a:cubicBezTo>
                <a:cubicBezTo>
                  <a:pt x="235" y="1989"/>
                  <a:pt x="0" y="2674"/>
                  <a:pt x="0" y="3413"/>
                </a:cubicBezTo>
                <a:cubicBezTo>
                  <a:pt x="0" y="5298"/>
                  <a:pt x="1528" y="6827"/>
                  <a:pt x="3413" y="6827"/>
                </a:cubicBezTo>
                <a:cubicBezTo>
                  <a:pt x="5299" y="6827"/>
                  <a:pt x="6827" y="5298"/>
                  <a:pt x="6827" y="3413"/>
                </a:cubicBezTo>
                <a:cubicBezTo>
                  <a:pt x="6827" y="1528"/>
                  <a:pt x="5299" y="0"/>
                  <a:pt x="3413" y="0"/>
                </a:cubicBezTo>
                <a:close/>
                <a:moveTo>
                  <a:pt x="5626" y="1201"/>
                </a:moveTo>
                <a:cubicBezTo>
                  <a:pt x="5711" y="1286"/>
                  <a:pt x="5791" y="1376"/>
                  <a:pt x="5866" y="1470"/>
                </a:cubicBezTo>
                <a:lnTo>
                  <a:pt x="5865" y="1470"/>
                </a:lnTo>
                <a:cubicBezTo>
                  <a:pt x="6064" y="1721"/>
                  <a:pt x="6225" y="2003"/>
                  <a:pt x="6339" y="2301"/>
                </a:cubicBezTo>
                <a:cubicBezTo>
                  <a:pt x="6340" y="2305"/>
                  <a:pt x="6342" y="2309"/>
                  <a:pt x="6343" y="2313"/>
                </a:cubicBezTo>
                <a:cubicBezTo>
                  <a:pt x="6283" y="2346"/>
                  <a:pt x="6232" y="2386"/>
                  <a:pt x="6200" y="2414"/>
                </a:cubicBezTo>
                <a:cubicBezTo>
                  <a:pt x="6143" y="2465"/>
                  <a:pt x="6046" y="2564"/>
                  <a:pt x="6033" y="2663"/>
                </a:cubicBezTo>
                <a:cubicBezTo>
                  <a:pt x="6032" y="2674"/>
                  <a:pt x="6030" y="2679"/>
                  <a:pt x="6029" y="2682"/>
                </a:cubicBezTo>
                <a:cubicBezTo>
                  <a:pt x="6024" y="2684"/>
                  <a:pt x="6012" y="2687"/>
                  <a:pt x="5987" y="2687"/>
                </a:cubicBezTo>
                <a:cubicBezTo>
                  <a:pt x="5913" y="2687"/>
                  <a:pt x="5804" y="2658"/>
                  <a:pt x="5699" y="2630"/>
                </a:cubicBezTo>
                <a:cubicBezTo>
                  <a:pt x="5580" y="2598"/>
                  <a:pt x="5457" y="2565"/>
                  <a:pt x="5351" y="2565"/>
                </a:cubicBezTo>
                <a:cubicBezTo>
                  <a:pt x="5209" y="2565"/>
                  <a:pt x="5134" y="2626"/>
                  <a:pt x="5097" y="2677"/>
                </a:cubicBezTo>
                <a:cubicBezTo>
                  <a:pt x="5035" y="2761"/>
                  <a:pt x="5034" y="2881"/>
                  <a:pt x="5093" y="2998"/>
                </a:cubicBezTo>
                <a:cubicBezTo>
                  <a:pt x="5189" y="3186"/>
                  <a:pt x="5455" y="3387"/>
                  <a:pt x="5917" y="3387"/>
                </a:cubicBezTo>
                <a:lnTo>
                  <a:pt x="5934" y="3387"/>
                </a:lnTo>
                <a:cubicBezTo>
                  <a:pt x="5916" y="3439"/>
                  <a:pt x="5882" y="3521"/>
                  <a:pt x="5819" y="3646"/>
                </a:cubicBezTo>
                <a:cubicBezTo>
                  <a:pt x="5763" y="3756"/>
                  <a:pt x="5699" y="3871"/>
                  <a:pt x="5642" y="3970"/>
                </a:cubicBezTo>
                <a:cubicBezTo>
                  <a:pt x="5343" y="3881"/>
                  <a:pt x="5024" y="3763"/>
                  <a:pt x="4689" y="3617"/>
                </a:cubicBezTo>
                <a:cubicBezTo>
                  <a:pt x="4638" y="3594"/>
                  <a:pt x="4587" y="3571"/>
                  <a:pt x="4535" y="3548"/>
                </a:cubicBezTo>
                <a:cubicBezTo>
                  <a:pt x="4545" y="3505"/>
                  <a:pt x="4551" y="3460"/>
                  <a:pt x="4551" y="3413"/>
                </a:cubicBezTo>
                <a:cubicBezTo>
                  <a:pt x="4551" y="3289"/>
                  <a:pt x="4511" y="3173"/>
                  <a:pt x="4443" y="3079"/>
                </a:cubicBezTo>
                <a:cubicBezTo>
                  <a:pt x="4564" y="2906"/>
                  <a:pt x="4680" y="2731"/>
                  <a:pt x="4790" y="2557"/>
                </a:cubicBezTo>
                <a:cubicBezTo>
                  <a:pt x="5207" y="1894"/>
                  <a:pt x="5442" y="1389"/>
                  <a:pt x="5551" y="1128"/>
                </a:cubicBezTo>
                <a:cubicBezTo>
                  <a:pt x="5576" y="1152"/>
                  <a:pt x="5601" y="1176"/>
                  <a:pt x="5626" y="1201"/>
                </a:cubicBezTo>
                <a:close/>
                <a:moveTo>
                  <a:pt x="3553" y="3786"/>
                </a:moveTo>
                <a:cubicBezTo>
                  <a:pt x="3494" y="3858"/>
                  <a:pt x="3435" y="3929"/>
                  <a:pt x="3375" y="4000"/>
                </a:cubicBezTo>
                <a:cubicBezTo>
                  <a:pt x="3265" y="3985"/>
                  <a:pt x="3153" y="3985"/>
                  <a:pt x="3049" y="3985"/>
                </a:cubicBezTo>
                <a:lnTo>
                  <a:pt x="3028" y="3985"/>
                </a:lnTo>
                <a:cubicBezTo>
                  <a:pt x="2999" y="3985"/>
                  <a:pt x="2969" y="3985"/>
                  <a:pt x="2939" y="3985"/>
                </a:cubicBezTo>
                <a:cubicBezTo>
                  <a:pt x="2756" y="3983"/>
                  <a:pt x="2604" y="3926"/>
                  <a:pt x="2499" y="3821"/>
                </a:cubicBezTo>
                <a:cubicBezTo>
                  <a:pt x="2394" y="3717"/>
                  <a:pt x="2335" y="3564"/>
                  <a:pt x="2329" y="3378"/>
                </a:cubicBezTo>
                <a:cubicBezTo>
                  <a:pt x="2319" y="3120"/>
                  <a:pt x="2366" y="2903"/>
                  <a:pt x="2468" y="2732"/>
                </a:cubicBezTo>
                <a:cubicBezTo>
                  <a:pt x="2529" y="2771"/>
                  <a:pt x="2592" y="2811"/>
                  <a:pt x="2656" y="2850"/>
                </a:cubicBezTo>
                <a:cubicBezTo>
                  <a:pt x="2917" y="3013"/>
                  <a:pt x="3174" y="3164"/>
                  <a:pt x="3424" y="3303"/>
                </a:cubicBezTo>
                <a:cubicBezTo>
                  <a:pt x="3417" y="3339"/>
                  <a:pt x="3413" y="3376"/>
                  <a:pt x="3413" y="3413"/>
                </a:cubicBezTo>
                <a:cubicBezTo>
                  <a:pt x="3413" y="3556"/>
                  <a:pt x="3466" y="3686"/>
                  <a:pt x="3553" y="3786"/>
                </a:cubicBezTo>
                <a:close/>
                <a:moveTo>
                  <a:pt x="3548" y="3046"/>
                </a:moveTo>
                <a:cubicBezTo>
                  <a:pt x="3307" y="2912"/>
                  <a:pt x="3060" y="2767"/>
                  <a:pt x="2809" y="2611"/>
                </a:cubicBezTo>
                <a:cubicBezTo>
                  <a:pt x="2757" y="2579"/>
                  <a:pt x="2707" y="2547"/>
                  <a:pt x="2656" y="2515"/>
                </a:cubicBezTo>
                <a:cubicBezTo>
                  <a:pt x="2854" y="2357"/>
                  <a:pt x="3084" y="2318"/>
                  <a:pt x="3157" y="2318"/>
                </a:cubicBezTo>
                <a:cubicBezTo>
                  <a:pt x="3160" y="2318"/>
                  <a:pt x="3161" y="2318"/>
                  <a:pt x="3162" y="2318"/>
                </a:cubicBezTo>
                <a:lnTo>
                  <a:pt x="3195" y="2324"/>
                </a:lnTo>
                <a:cubicBezTo>
                  <a:pt x="3566" y="2390"/>
                  <a:pt x="3782" y="2440"/>
                  <a:pt x="3839" y="2471"/>
                </a:cubicBezTo>
                <a:cubicBezTo>
                  <a:pt x="3950" y="2533"/>
                  <a:pt x="4069" y="2564"/>
                  <a:pt x="4192" y="2564"/>
                </a:cubicBezTo>
                <a:cubicBezTo>
                  <a:pt x="4294" y="2564"/>
                  <a:pt x="4396" y="2541"/>
                  <a:pt x="4488" y="2501"/>
                </a:cubicBezTo>
                <a:cubicBezTo>
                  <a:pt x="4403" y="2633"/>
                  <a:pt x="4314" y="2766"/>
                  <a:pt x="4223" y="2898"/>
                </a:cubicBezTo>
                <a:cubicBezTo>
                  <a:pt x="4150" y="2864"/>
                  <a:pt x="4068" y="2844"/>
                  <a:pt x="3982" y="2844"/>
                </a:cubicBezTo>
                <a:cubicBezTo>
                  <a:pt x="3808" y="2844"/>
                  <a:pt x="3652" y="2923"/>
                  <a:pt x="3548" y="3046"/>
                </a:cubicBezTo>
                <a:close/>
                <a:moveTo>
                  <a:pt x="4267" y="3413"/>
                </a:moveTo>
                <a:cubicBezTo>
                  <a:pt x="4267" y="3570"/>
                  <a:pt x="4139" y="3698"/>
                  <a:pt x="3982" y="3698"/>
                </a:cubicBezTo>
                <a:cubicBezTo>
                  <a:pt x="3825" y="3698"/>
                  <a:pt x="3698" y="3570"/>
                  <a:pt x="3698" y="3413"/>
                </a:cubicBezTo>
                <a:cubicBezTo>
                  <a:pt x="3698" y="3256"/>
                  <a:pt x="3825" y="3129"/>
                  <a:pt x="3982" y="3129"/>
                </a:cubicBezTo>
                <a:cubicBezTo>
                  <a:pt x="4139" y="3129"/>
                  <a:pt x="4267" y="3256"/>
                  <a:pt x="4267" y="3413"/>
                </a:cubicBezTo>
                <a:close/>
                <a:moveTo>
                  <a:pt x="3787" y="3948"/>
                </a:moveTo>
                <a:cubicBezTo>
                  <a:pt x="3848" y="3970"/>
                  <a:pt x="3914" y="3982"/>
                  <a:pt x="3982" y="3982"/>
                </a:cubicBezTo>
                <a:cubicBezTo>
                  <a:pt x="4148" y="3982"/>
                  <a:pt x="4296" y="3912"/>
                  <a:pt x="4400" y="3799"/>
                </a:cubicBezTo>
                <a:cubicBezTo>
                  <a:pt x="4459" y="3826"/>
                  <a:pt x="4516" y="3852"/>
                  <a:pt x="4574" y="3877"/>
                </a:cubicBezTo>
                <a:cubicBezTo>
                  <a:pt x="4896" y="4017"/>
                  <a:pt x="5205" y="4133"/>
                  <a:pt x="5498" y="4223"/>
                </a:cubicBezTo>
                <a:cubicBezTo>
                  <a:pt x="5421" y="4379"/>
                  <a:pt x="5391" y="4540"/>
                  <a:pt x="5361" y="4697"/>
                </a:cubicBezTo>
                <a:cubicBezTo>
                  <a:pt x="5332" y="4851"/>
                  <a:pt x="5305" y="4996"/>
                  <a:pt x="5236" y="5123"/>
                </a:cubicBezTo>
                <a:cubicBezTo>
                  <a:pt x="5175" y="5234"/>
                  <a:pt x="5082" y="5329"/>
                  <a:pt x="4984" y="5430"/>
                </a:cubicBezTo>
                <a:cubicBezTo>
                  <a:pt x="4934" y="5481"/>
                  <a:pt x="4882" y="5534"/>
                  <a:pt x="4834" y="5590"/>
                </a:cubicBezTo>
                <a:cubicBezTo>
                  <a:pt x="4657" y="5796"/>
                  <a:pt x="4519" y="5915"/>
                  <a:pt x="4333" y="5915"/>
                </a:cubicBezTo>
                <a:cubicBezTo>
                  <a:pt x="4321" y="5915"/>
                  <a:pt x="4308" y="5914"/>
                  <a:pt x="4295" y="5913"/>
                </a:cubicBezTo>
                <a:cubicBezTo>
                  <a:pt x="4198" y="5905"/>
                  <a:pt x="4142" y="5761"/>
                  <a:pt x="4113" y="5641"/>
                </a:cubicBezTo>
                <a:cubicBezTo>
                  <a:pt x="4071" y="5472"/>
                  <a:pt x="4057" y="5300"/>
                  <a:pt x="4044" y="5117"/>
                </a:cubicBezTo>
                <a:cubicBezTo>
                  <a:pt x="4028" y="4914"/>
                  <a:pt x="4012" y="4704"/>
                  <a:pt x="3954" y="4495"/>
                </a:cubicBezTo>
                <a:cubicBezTo>
                  <a:pt x="3903" y="4311"/>
                  <a:pt x="3807" y="4177"/>
                  <a:pt x="3667" y="4094"/>
                </a:cubicBezTo>
                <a:cubicBezTo>
                  <a:pt x="3708" y="4045"/>
                  <a:pt x="3748" y="3997"/>
                  <a:pt x="3787" y="3948"/>
                </a:cubicBezTo>
                <a:close/>
                <a:moveTo>
                  <a:pt x="4609" y="521"/>
                </a:moveTo>
                <a:cubicBezTo>
                  <a:pt x="4610" y="521"/>
                  <a:pt x="4611" y="522"/>
                  <a:pt x="4612" y="522"/>
                </a:cubicBezTo>
                <a:cubicBezTo>
                  <a:pt x="4661" y="543"/>
                  <a:pt x="4710" y="565"/>
                  <a:pt x="4759" y="588"/>
                </a:cubicBezTo>
                <a:lnTo>
                  <a:pt x="4758" y="587"/>
                </a:lnTo>
                <a:cubicBezTo>
                  <a:pt x="4959" y="683"/>
                  <a:pt x="5147" y="799"/>
                  <a:pt x="5322" y="934"/>
                </a:cubicBezTo>
                <a:cubicBezTo>
                  <a:pt x="5255" y="1103"/>
                  <a:pt x="5087" y="1492"/>
                  <a:pt x="4778" y="2027"/>
                </a:cubicBezTo>
                <a:cubicBezTo>
                  <a:pt x="4726" y="1932"/>
                  <a:pt x="4572" y="1839"/>
                  <a:pt x="4146" y="1722"/>
                </a:cubicBezTo>
                <a:cubicBezTo>
                  <a:pt x="3857" y="1643"/>
                  <a:pt x="3524" y="1578"/>
                  <a:pt x="3337" y="1565"/>
                </a:cubicBezTo>
                <a:cubicBezTo>
                  <a:pt x="3329" y="1564"/>
                  <a:pt x="3320" y="1564"/>
                  <a:pt x="3311" y="1564"/>
                </a:cubicBezTo>
                <a:cubicBezTo>
                  <a:pt x="3259" y="1564"/>
                  <a:pt x="3204" y="1574"/>
                  <a:pt x="3145" y="1584"/>
                </a:cubicBezTo>
                <a:cubicBezTo>
                  <a:pt x="3092" y="1594"/>
                  <a:pt x="3038" y="1604"/>
                  <a:pt x="2996" y="1604"/>
                </a:cubicBezTo>
                <a:cubicBezTo>
                  <a:pt x="2985" y="1604"/>
                  <a:pt x="2977" y="1603"/>
                  <a:pt x="2971" y="1602"/>
                </a:cubicBezTo>
                <a:cubicBezTo>
                  <a:pt x="2975" y="1583"/>
                  <a:pt x="2990" y="1545"/>
                  <a:pt x="3022" y="1503"/>
                </a:cubicBezTo>
                <a:cubicBezTo>
                  <a:pt x="3272" y="1173"/>
                  <a:pt x="3649" y="1024"/>
                  <a:pt x="4049" y="865"/>
                </a:cubicBezTo>
                <a:cubicBezTo>
                  <a:pt x="4199" y="806"/>
                  <a:pt x="4355" y="744"/>
                  <a:pt x="4503" y="672"/>
                </a:cubicBezTo>
                <a:cubicBezTo>
                  <a:pt x="4553" y="648"/>
                  <a:pt x="4578" y="609"/>
                  <a:pt x="4609" y="521"/>
                </a:cubicBezTo>
                <a:close/>
                <a:moveTo>
                  <a:pt x="1201" y="1201"/>
                </a:moveTo>
                <a:cubicBezTo>
                  <a:pt x="1488" y="913"/>
                  <a:pt x="1823" y="688"/>
                  <a:pt x="2196" y="530"/>
                </a:cubicBezTo>
                <a:cubicBezTo>
                  <a:pt x="2581" y="367"/>
                  <a:pt x="2991" y="284"/>
                  <a:pt x="3413" y="284"/>
                </a:cubicBezTo>
                <a:cubicBezTo>
                  <a:pt x="3731" y="284"/>
                  <a:pt x="4042" y="331"/>
                  <a:pt x="4341" y="424"/>
                </a:cubicBezTo>
                <a:cubicBezTo>
                  <a:pt x="4340" y="428"/>
                  <a:pt x="4338" y="432"/>
                  <a:pt x="4337" y="436"/>
                </a:cubicBezTo>
                <a:cubicBezTo>
                  <a:pt x="4210" y="495"/>
                  <a:pt x="4075" y="549"/>
                  <a:pt x="3944" y="601"/>
                </a:cubicBezTo>
                <a:cubicBezTo>
                  <a:pt x="3526" y="767"/>
                  <a:pt x="3094" y="938"/>
                  <a:pt x="2795" y="1331"/>
                </a:cubicBezTo>
                <a:cubicBezTo>
                  <a:pt x="2666" y="1502"/>
                  <a:pt x="2651" y="1680"/>
                  <a:pt x="2756" y="1796"/>
                </a:cubicBezTo>
                <a:cubicBezTo>
                  <a:pt x="2812" y="1857"/>
                  <a:pt x="2892" y="1888"/>
                  <a:pt x="2996" y="1888"/>
                </a:cubicBezTo>
                <a:cubicBezTo>
                  <a:pt x="3063" y="1888"/>
                  <a:pt x="3134" y="1876"/>
                  <a:pt x="3196" y="1864"/>
                </a:cubicBezTo>
                <a:cubicBezTo>
                  <a:pt x="3240" y="1856"/>
                  <a:pt x="3285" y="1848"/>
                  <a:pt x="3311" y="1848"/>
                </a:cubicBezTo>
                <a:cubicBezTo>
                  <a:pt x="3313" y="1848"/>
                  <a:pt x="3315" y="1848"/>
                  <a:pt x="3317" y="1849"/>
                </a:cubicBezTo>
                <a:cubicBezTo>
                  <a:pt x="3470" y="1859"/>
                  <a:pt x="3754" y="1914"/>
                  <a:pt x="4009" y="1980"/>
                </a:cubicBezTo>
                <a:cubicBezTo>
                  <a:pt x="4290" y="2053"/>
                  <a:pt x="4438" y="2115"/>
                  <a:pt x="4501" y="2151"/>
                </a:cubicBezTo>
                <a:cubicBezTo>
                  <a:pt x="4459" y="2201"/>
                  <a:pt x="4345" y="2279"/>
                  <a:pt x="4192" y="2279"/>
                </a:cubicBezTo>
                <a:cubicBezTo>
                  <a:pt x="4118" y="2279"/>
                  <a:pt x="4045" y="2260"/>
                  <a:pt x="3976" y="2222"/>
                </a:cubicBezTo>
                <a:cubicBezTo>
                  <a:pt x="3871" y="2164"/>
                  <a:pt x="3608" y="2109"/>
                  <a:pt x="3245" y="2044"/>
                </a:cubicBezTo>
                <a:lnTo>
                  <a:pt x="3210" y="2038"/>
                </a:lnTo>
                <a:cubicBezTo>
                  <a:pt x="3195" y="2035"/>
                  <a:pt x="3177" y="2034"/>
                  <a:pt x="3157" y="2034"/>
                </a:cubicBezTo>
                <a:cubicBezTo>
                  <a:pt x="3010" y="2034"/>
                  <a:pt x="2673" y="2102"/>
                  <a:pt x="2408" y="2355"/>
                </a:cubicBezTo>
                <a:cubicBezTo>
                  <a:pt x="2399" y="2349"/>
                  <a:pt x="2389" y="2343"/>
                  <a:pt x="2380" y="2337"/>
                </a:cubicBezTo>
                <a:cubicBezTo>
                  <a:pt x="2404" y="2274"/>
                  <a:pt x="2418" y="2205"/>
                  <a:pt x="2418" y="2133"/>
                </a:cubicBezTo>
                <a:cubicBezTo>
                  <a:pt x="2418" y="1819"/>
                  <a:pt x="2163" y="1564"/>
                  <a:pt x="1849" y="1564"/>
                </a:cubicBezTo>
                <a:cubicBezTo>
                  <a:pt x="1704" y="1564"/>
                  <a:pt x="1572" y="1619"/>
                  <a:pt x="1471" y="1708"/>
                </a:cubicBezTo>
                <a:cubicBezTo>
                  <a:pt x="1293" y="1578"/>
                  <a:pt x="1144" y="1466"/>
                  <a:pt x="1034" y="1382"/>
                </a:cubicBezTo>
                <a:cubicBezTo>
                  <a:pt x="1087" y="1319"/>
                  <a:pt x="1143" y="1259"/>
                  <a:pt x="1201" y="1201"/>
                </a:cubicBezTo>
                <a:close/>
                <a:moveTo>
                  <a:pt x="2133" y="2133"/>
                </a:moveTo>
                <a:cubicBezTo>
                  <a:pt x="2133" y="2290"/>
                  <a:pt x="2006" y="2418"/>
                  <a:pt x="1849" y="2418"/>
                </a:cubicBezTo>
                <a:cubicBezTo>
                  <a:pt x="1692" y="2418"/>
                  <a:pt x="1565" y="2290"/>
                  <a:pt x="1565" y="2133"/>
                </a:cubicBezTo>
                <a:cubicBezTo>
                  <a:pt x="1565" y="1976"/>
                  <a:pt x="1692" y="1849"/>
                  <a:pt x="1849" y="1849"/>
                </a:cubicBezTo>
                <a:cubicBezTo>
                  <a:pt x="2006" y="1849"/>
                  <a:pt x="2133" y="1976"/>
                  <a:pt x="2133" y="2133"/>
                </a:cubicBezTo>
                <a:close/>
                <a:moveTo>
                  <a:pt x="943" y="5152"/>
                </a:moveTo>
                <a:cubicBezTo>
                  <a:pt x="928" y="5164"/>
                  <a:pt x="895" y="5189"/>
                  <a:pt x="856" y="5217"/>
                </a:cubicBezTo>
                <a:cubicBezTo>
                  <a:pt x="852" y="5211"/>
                  <a:pt x="848" y="5205"/>
                  <a:pt x="844" y="5199"/>
                </a:cubicBezTo>
                <a:lnTo>
                  <a:pt x="844" y="5199"/>
                </a:lnTo>
                <a:cubicBezTo>
                  <a:pt x="720" y="5022"/>
                  <a:pt x="615" y="4832"/>
                  <a:pt x="530" y="4631"/>
                </a:cubicBezTo>
                <a:cubicBezTo>
                  <a:pt x="369" y="4250"/>
                  <a:pt x="286" y="3845"/>
                  <a:pt x="285" y="3428"/>
                </a:cubicBezTo>
                <a:cubicBezTo>
                  <a:pt x="336" y="3503"/>
                  <a:pt x="384" y="3575"/>
                  <a:pt x="424" y="3635"/>
                </a:cubicBezTo>
                <a:cubicBezTo>
                  <a:pt x="467" y="3700"/>
                  <a:pt x="501" y="3752"/>
                  <a:pt x="525" y="3785"/>
                </a:cubicBezTo>
                <a:cubicBezTo>
                  <a:pt x="575" y="3854"/>
                  <a:pt x="626" y="3923"/>
                  <a:pt x="676" y="3988"/>
                </a:cubicBezTo>
                <a:cubicBezTo>
                  <a:pt x="742" y="4075"/>
                  <a:pt x="804" y="4157"/>
                  <a:pt x="861" y="4240"/>
                </a:cubicBezTo>
                <a:cubicBezTo>
                  <a:pt x="959" y="4381"/>
                  <a:pt x="1026" y="4507"/>
                  <a:pt x="1067" y="4622"/>
                </a:cubicBezTo>
                <a:cubicBezTo>
                  <a:pt x="1111" y="4748"/>
                  <a:pt x="1121" y="4856"/>
                  <a:pt x="1095" y="4944"/>
                </a:cubicBezTo>
                <a:cubicBezTo>
                  <a:pt x="1074" y="5013"/>
                  <a:pt x="1023" y="5083"/>
                  <a:pt x="943" y="5152"/>
                </a:cubicBezTo>
                <a:close/>
                <a:moveTo>
                  <a:pt x="1201" y="5626"/>
                </a:moveTo>
                <a:cubicBezTo>
                  <a:pt x="1141" y="5566"/>
                  <a:pt x="1085" y="5505"/>
                  <a:pt x="1031" y="5441"/>
                </a:cubicBezTo>
                <a:cubicBezTo>
                  <a:pt x="1079" y="5406"/>
                  <a:pt x="1117" y="5378"/>
                  <a:pt x="1126" y="5370"/>
                </a:cubicBezTo>
                <a:cubicBezTo>
                  <a:pt x="1235" y="5277"/>
                  <a:pt x="1327" y="5164"/>
                  <a:pt x="1368" y="5024"/>
                </a:cubicBezTo>
                <a:cubicBezTo>
                  <a:pt x="1464" y="4698"/>
                  <a:pt x="1275" y="4340"/>
                  <a:pt x="1095" y="4078"/>
                </a:cubicBezTo>
                <a:cubicBezTo>
                  <a:pt x="989" y="3923"/>
                  <a:pt x="866" y="3773"/>
                  <a:pt x="756" y="3619"/>
                </a:cubicBezTo>
                <a:cubicBezTo>
                  <a:pt x="689" y="3526"/>
                  <a:pt x="493" y="3213"/>
                  <a:pt x="314" y="2981"/>
                </a:cubicBezTo>
                <a:cubicBezTo>
                  <a:pt x="351" y="2711"/>
                  <a:pt x="423" y="2448"/>
                  <a:pt x="530" y="2196"/>
                </a:cubicBezTo>
                <a:cubicBezTo>
                  <a:pt x="619" y="1986"/>
                  <a:pt x="729" y="1789"/>
                  <a:pt x="859" y="1606"/>
                </a:cubicBezTo>
                <a:cubicBezTo>
                  <a:pt x="973" y="1694"/>
                  <a:pt x="1127" y="1810"/>
                  <a:pt x="1312" y="1944"/>
                </a:cubicBezTo>
                <a:cubicBezTo>
                  <a:pt x="1291" y="2004"/>
                  <a:pt x="1280" y="2067"/>
                  <a:pt x="1280" y="2133"/>
                </a:cubicBezTo>
                <a:cubicBezTo>
                  <a:pt x="1280" y="2447"/>
                  <a:pt x="1535" y="2702"/>
                  <a:pt x="1849" y="2702"/>
                </a:cubicBezTo>
                <a:cubicBezTo>
                  <a:pt x="1988" y="2702"/>
                  <a:pt x="2116" y="2652"/>
                  <a:pt x="2215" y="2569"/>
                </a:cubicBezTo>
                <a:cubicBezTo>
                  <a:pt x="2220" y="2572"/>
                  <a:pt x="2224" y="2575"/>
                  <a:pt x="2229" y="2578"/>
                </a:cubicBezTo>
                <a:cubicBezTo>
                  <a:pt x="2094" y="2797"/>
                  <a:pt x="2032" y="3069"/>
                  <a:pt x="2044" y="3389"/>
                </a:cubicBezTo>
                <a:cubicBezTo>
                  <a:pt x="2054" y="3647"/>
                  <a:pt x="2141" y="3866"/>
                  <a:pt x="2298" y="4022"/>
                </a:cubicBezTo>
                <a:cubicBezTo>
                  <a:pt x="2456" y="4181"/>
                  <a:pt x="2677" y="4266"/>
                  <a:pt x="2936" y="4270"/>
                </a:cubicBezTo>
                <a:cubicBezTo>
                  <a:pt x="2967" y="4270"/>
                  <a:pt x="2998" y="4270"/>
                  <a:pt x="3028" y="4270"/>
                </a:cubicBezTo>
                <a:lnTo>
                  <a:pt x="3049" y="4270"/>
                </a:lnTo>
                <a:cubicBezTo>
                  <a:pt x="3079" y="4270"/>
                  <a:pt x="3110" y="4270"/>
                  <a:pt x="3141" y="4270"/>
                </a:cubicBezTo>
                <a:cubicBezTo>
                  <a:pt x="3038" y="4386"/>
                  <a:pt x="2932" y="4502"/>
                  <a:pt x="2824" y="4616"/>
                </a:cubicBezTo>
                <a:cubicBezTo>
                  <a:pt x="2745" y="4575"/>
                  <a:pt x="2655" y="4551"/>
                  <a:pt x="2560" y="4551"/>
                </a:cubicBezTo>
                <a:cubicBezTo>
                  <a:pt x="2246" y="4551"/>
                  <a:pt x="1991" y="4806"/>
                  <a:pt x="1991" y="5120"/>
                </a:cubicBezTo>
                <a:cubicBezTo>
                  <a:pt x="1991" y="5215"/>
                  <a:pt x="2015" y="5304"/>
                  <a:pt x="2056" y="5383"/>
                </a:cubicBezTo>
                <a:cubicBezTo>
                  <a:pt x="1873" y="5553"/>
                  <a:pt x="1686" y="5721"/>
                  <a:pt x="1495" y="5885"/>
                </a:cubicBezTo>
                <a:cubicBezTo>
                  <a:pt x="1392" y="5805"/>
                  <a:pt x="1294" y="5719"/>
                  <a:pt x="1201" y="5626"/>
                </a:cubicBezTo>
                <a:close/>
                <a:moveTo>
                  <a:pt x="2845" y="5120"/>
                </a:moveTo>
                <a:cubicBezTo>
                  <a:pt x="2845" y="5277"/>
                  <a:pt x="2717" y="5405"/>
                  <a:pt x="2560" y="5405"/>
                </a:cubicBezTo>
                <a:cubicBezTo>
                  <a:pt x="2403" y="5405"/>
                  <a:pt x="2276" y="5277"/>
                  <a:pt x="2276" y="5120"/>
                </a:cubicBezTo>
                <a:cubicBezTo>
                  <a:pt x="2276" y="4963"/>
                  <a:pt x="2403" y="4835"/>
                  <a:pt x="2560" y="4835"/>
                </a:cubicBezTo>
                <a:cubicBezTo>
                  <a:pt x="2717" y="4835"/>
                  <a:pt x="2845" y="4963"/>
                  <a:pt x="2845" y="5120"/>
                </a:cubicBezTo>
                <a:close/>
                <a:moveTo>
                  <a:pt x="6296" y="4631"/>
                </a:moveTo>
                <a:cubicBezTo>
                  <a:pt x="6139" y="5004"/>
                  <a:pt x="5913" y="5338"/>
                  <a:pt x="5626" y="5626"/>
                </a:cubicBezTo>
                <a:cubicBezTo>
                  <a:pt x="5338" y="5913"/>
                  <a:pt x="5004" y="6139"/>
                  <a:pt x="4631" y="6296"/>
                </a:cubicBezTo>
                <a:cubicBezTo>
                  <a:pt x="4246" y="6460"/>
                  <a:pt x="3836" y="6542"/>
                  <a:pt x="3413" y="6542"/>
                </a:cubicBezTo>
                <a:cubicBezTo>
                  <a:pt x="2991" y="6542"/>
                  <a:pt x="2581" y="6460"/>
                  <a:pt x="2196" y="6296"/>
                </a:cubicBezTo>
                <a:cubicBezTo>
                  <a:pt x="2035" y="6228"/>
                  <a:pt x="1881" y="6148"/>
                  <a:pt x="1735" y="6055"/>
                </a:cubicBezTo>
                <a:cubicBezTo>
                  <a:pt x="1909" y="5904"/>
                  <a:pt x="2079" y="5750"/>
                  <a:pt x="2246" y="5594"/>
                </a:cubicBezTo>
                <a:cubicBezTo>
                  <a:pt x="2336" y="5654"/>
                  <a:pt x="2444" y="5689"/>
                  <a:pt x="2560" y="5689"/>
                </a:cubicBezTo>
                <a:cubicBezTo>
                  <a:pt x="2874" y="5689"/>
                  <a:pt x="3129" y="5434"/>
                  <a:pt x="3129" y="5120"/>
                </a:cubicBezTo>
                <a:cubicBezTo>
                  <a:pt x="3129" y="5004"/>
                  <a:pt x="3094" y="4897"/>
                  <a:pt x="3035" y="4807"/>
                </a:cubicBezTo>
                <a:cubicBezTo>
                  <a:pt x="3187" y="4645"/>
                  <a:pt x="3335" y="4482"/>
                  <a:pt x="3478" y="4317"/>
                </a:cubicBezTo>
                <a:cubicBezTo>
                  <a:pt x="3549" y="4345"/>
                  <a:pt x="3633" y="4403"/>
                  <a:pt x="3680" y="4570"/>
                </a:cubicBezTo>
                <a:cubicBezTo>
                  <a:pt x="3730" y="4753"/>
                  <a:pt x="3745" y="4940"/>
                  <a:pt x="3760" y="5139"/>
                </a:cubicBezTo>
                <a:cubicBezTo>
                  <a:pt x="3774" y="5325"/>
                  <a:pt x="3789" y="5518"/>
                  <a:pt x="3836" y="5710"/>
                </a:cubicBezTo>
                <a:cubicBezTo>
                  <a:pt x="3931" y="6089"/>
                  <a:pt x="4125" y="6184"/>
                  <a:pt x="4271" y="6197"/>
                </a:cubicBezTo>
                <a:cubicBezTo>
                  <a:pt x="4292" y="6198"/>
                  <a:pt x="4312" y="6199"/>
                  <a:pt x="4333" y="6199"/>
                </a:cubicBezTo>
                <a:cubicBezTo>
                  <a:pt x="4658" y="6199"/>
                  <a:pt x="4874" y="5980"/>
                  <a:pt x="5050" y="5775"/>
                </a:cubicBezTo>
                <a:cubicBezTo>
                  <a:pt x="5092" y="5726"/>
                  <a:pt x="5138" y="5679"/>
                  <a:pt x="5187" y="5629"/>
                </a:cubicBezTo>
                <a:cubicBezTo>
                  <a:pt x="5295" y="5519"/>
                  <a:pt x="5406" y="5405"/>
                  <a:pt x="5485" y="5260"/>
                </a:cubicBezTo>
                <a:cubicBezTo>
                  <a:pt x="5576" y="5093"/>
                  <a:pt x="5609" y="4918"/>
                  <a:pt x="5641" y="4749"/>
                </a:cubicBezTo>
                <a:cubicBezTo>
                  <a:pt x="5671" y="4589"/>
                  <a:pt x="5700" y="4437"/>
                  <a:pt x="5776" y="4305"/>
                </a:cubicBezTo>
                <a:cubicBezTo>
                  <a:pt x="5777" y="4304"/>
                  <a:pt x="5777" y="4304"/>
                  <a:pt x="5778" y="4303"/>
                </a:cubicBezTo>
                <a:cubicBezTo>
                  <a:pt x="5986" y="4357"/>
                  <a:pt x="6186" y="4397"/>
                  <a:pt x="6376" y="4423"/>
                </a:cubicBezTo>
                <a:cubicBezTo>
                  <a:pt x="6352" y="4493"/>
                  <a:pt x="6326" y="4563"/>
                  <a:pt x="6296" y="4631"/>
                </a:cubicBezTo>
                <a:close/>
                <a:moveTo>
                  <a:pt x="5925" y="4047"/>
                </a:moveTo>
                <a:cubicBezTo>
                  <a:pt x="6217" y="3529"/>
                  <a:pt x="6284" y="3319"/>
                  <a:pt x="6211" y="3191"/>
                </a:cubicBezTo>
                <a:cubicBezTo>
                  <a:pt x="6174" y="3127"/>
                  <a:pt x="6106" y="3092"/>
                  <a:pt x="6027" y="3099"/>
                </a:cubicBezTo>
                <a:cubicBezTo>
                  <a:pt x="5990" y="3101"/>
                  <a:pt x="5953" y="3103"/>
                  <a:pt x="5917" y="3103"/>
                </a:cubicBezTo>
                <a:cubicBezTo>
                  <a:pt x="5684" y="3103"/>
                  <a:pt x="5491" y="3039"/>
                  <a:pt x="5388" y="2927"/>
                </a:cubicBezTo>
                <a:cubicBezTo>
                  <a:pt x="5359" y="2895"/>
                  <a:pt x="5345" y="2868"/>
                  <a:pt x="5339" y="2850"/>
                </a:cubicBezTo>
                <a:cubicBezTo>
                  <a:pt x="5342" y="2850"/>
                  <a:pt x="5346" y="2849"/>
                  <a:pt x="5351" y="2849"/>
                </a:cubicBezTo>
                <a:cubicBezTo>
                  <a:pt x="5419" y="2849"/>
                  <a:pt x="5524" y="2878"/>
                  <a:pt x="5626" y="2905"/>
                </a:cubicBezTo>
                <a:cubicBezTo>
                  <a:pt x="5748" y="2938"/>
                  <a:pt x="5875" y="2972"/>
                  <a:pt x="5987" y="2972"/>
                </a:cubicBezTo>
                <a:cubicBezTo>
                  <a:pt x="6169" y="2972"/>
                  <a:pt x="6287" y="2877"/>
                  <a:pt x="6313" y="2712"/>
                </a:cubicBezTo>
                <a:cubicBezTo>
                  <a:pt x="6329" y="2684"/>
                  <a:pt x="6378" y="2631"/>
                  <a:pt x="6433" y="2592"/>
                </a:cubicBezTo>
                <a:cubicBezTo>
                  <a:pt x="6506" y="2858"/>
                  <a:pt x="6542" y="3133"/>
                  <a:pt x="6542" y="3413"/>
                </a:cubicBezTo>
                <a:cubicBezTo>
                  <a:pt x="6542" y="3663"/>
                  <a:pt x="6513" y="3908"/>
                  <a:pt x="6456" y="4147"/>
                </a:cubicBezTo>
                <a:cubicBezTo>
                  <a:pt x="6287" y="4125"/>
                  <a:pt x="6110" y="4092"/>
                  <a:pt x="5925" y="4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79262" y="4932533"/>
            <a:ext cx="2707632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文件上传页面以及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SSKSRCNF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分类算法执行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页面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37945" y="4142740"/>
            <a:ext cx="2510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Controller</a:t>
            </a:r>
            <a:r>
              <a:rPr lang="zh-CN" altLang="en-US" dirty="0">
                <a:sym typeface="+mn-lt"/>
              </a:rPr>
              <a:t>模块</a:t>
            </a:r>
            <a:endParaRPr lang="zh-CN" altLang="en-US" dirty="0"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30848" y="4716587"/>
            <a:ext cx="25224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系统设计</a:t>
            </a:r>
            <a:endParaRPr lang="zh-CN" altLang="en-US" dirty="0"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3718" y="4850618"/>
            <a:ext cx="2707632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根据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层的调用依次实现了基于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HDFS API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的文件上传、基于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Spark API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SSKSRCNF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并行</a:t>
            </a: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算法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7945" y="4850765"/>
            <a:ext cx="2969260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主页IndexController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高光谱文件上传UploadController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SSKSRCNF算法的ClassifyController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43525" y="4142740"/>
            <a:ext cx="2005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Service</a:t>
            </a:r>
            <a:r>
              <a:rPr lang="zh-CN" altLang="en-US" dirty="0">
                <a:sym typeface="+mn-lt"/>
              </a:rPr>
              <a:t>模块</a:t>
            </a:r>
            <a:endParaRPr lang="zh-CN" altLang="en-US" dirty="0"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36428" y="4716587"/>
            <a:ext cx="25224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971280" y="4142740"/>
            <a:ext cx="2005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en-US" dirty="0">
                <a:sym typeface="+mn-lt"/>
              </a:rPr>
              <a:t>View</a:t>
            </a:r>
            <a:r>
              <a:rPr lang="zh-CN" altLang="en-US" dirty="0">
                <a:sym typeface="+mn-lt"/>
              </a:rPr>
              <a:t>模块</a:t>
            </a:r>
            <a:endParaRPr lang="zh-CN" altLang="en-US" dirty="0"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064183" y="4716587"/>
            <a:ext cx="25224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5532455" y="1268413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880150" y="2415599"/>
            <a:ext cx="2431701" cy="649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300" dirty="0">
                <a:latin typeface="+mj-ea"/>
                <a:ea typeface="+mj-ea"/>
                <a:cs typeface="+mn-ea"/>
                <a:sym typeface="+mn-lt"/>
              </a:rPr>
              <a:t>PART 4</a:t>
            </a:r>
            <a:endParaRPr lang="zh-CN" altLang="en-US" sz="3200" spc="3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04004" y="3155182"/>
            <a:ext cx="267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实验结果</a:t>
            </a:r>
            <a:endParaRPr lang="zh-CN" altLang="en-US" sz="2800" spc="6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7716" y="3768837"/>
            <a:ext cx="2830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 Result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532455" y="4167049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示 22"/>
          <p:cNvGraphicFramePr/>
          <p:nvPr/>
        </p:nvGraphicFramePr>
        <p:xfrm>
          <a:off x="1620576" y="1304379"/>
          <a:ext cx="8950848" cy="4410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5" name="quality_115778"/>
          <p:cNvSpPr>
            <a:spLocks noChangeAspect="1"/>
          </p:cNvSpPr>
          <p:nvPr/>
        </p:nvSpPr>
        <p:spPr bwMode="auto">
          <a:xfrm>
            <a:off x="3431275" y="4215290"/>
            <a:ext cx="270413" cy="325161"/>
          </a:xfrm>
          <a:custGeom>
            <a:avLst/>
            <a:gdLst>
              <a:gd name="connsiteX0" fmla="*/ 252419 w 504977"/>
              <a:gd name="connsiteY0" fmla="*/ 108105 h 607216"/>
              <a:gd name="connsiteX1" fmla="*/ 228253 w 504977"/>
              <a:gd name="connsiteY1" fmla="*/ 154526 h 607216"/>
              <a:gd name="connsiteX2" fmla="*/ 221266 w 504977"/>
              <a:gd name="connsiteY2" fmla="*/ 159663 h 607216"/>
              <a:gd name="connsiteX3" fmla="*/ 169538 w 504977"/>
              <a:gd name="connsiteY3" fmla="*/ 168288 h 607216"/>
              <a:gd name="connsiteX4" fmla="*/ 206223 w 504977"/>
              <a:gd name="connsiteY4" fmla="*/ 205696 h 607216"/>
              <a:gd name="connsiteX5" fmla="*/ 208940 w 504977"/>
              <a:gd name="connsiteY5" fmla="*/ 213934 h 607216"/>
              <a:gd name="connsiteX6" fmla="*/ 201176 w 504977"/>
              <a:gd name="connsiteY6" fmla="*/ 265685 h 607216"/>
              <a:gd name="connsiteX7" fmla="*/ 248149 w 504977"/>
              <a:gd name="connsiteY7" fmla="*/ 242329 h 607216"/>
              <a:gd name="connsiteX8" fmla="*/ 252419 w 504977"/>
              <a:gd name="connsiteY8" fmla="*/ 241360 h 607216"/>
              <a:gd name="connsiteX9" fmla="*/ 256786 w 504977"/>
              <a:gd name="connsiteY9" fmla="*/ 242329 h 607216"/>
              <a:gd name="connsiteX10" fmla="*/ 303661 w 504977"/>
              <a:gd name="connsiteY10" fmla="*/ 265685 h 607216"/>
              <a:gd name="connsiteX11" fmla="*/ 295994 w 504977"/>
              <a:gd name="connsiteY11" fmla="*/ 213934 h 607216"/>
              <a:gd name="connsiteX12" fmla="*/ 298615 w 504977"/>
              <a:gd name="connsiteY12" fmla="*/ 205696 h 607216"/>
              <a:gd name="connsiteX13" fmla="*/ 335397 w 504977"/>
              <a:gd name="connsiteY13" fmla="*/ 168288 h 607216"/>
              <a:gd name="connsiteX14" fmla="*/ 283669 w 504977"/>
              <a:gd name="connsiteY14" fmla="*/ 159663 h 607216"/>
              <a:gd name="connsiteX15" fmla="*/ 276681 w 504977"/>
              <a:gd name="connsiteY15" fmla="*/ 154526 h 607216"/>
              <a:gd name="connsiteX16" fmla="*/ 252419 w 504977"/>
              <a:gd name="connsiteY16" fmla="*/ 77481 h 607216"/>
              <a:gd name="connsiteX17" fmla="*/ 261056 w 504977"/>
              <a:gd name="connsiteY17" fmla="*/ 82714 h 607216"/>
              <a:gd name="connsiteX18" fmla="*/ 291627 w 504977"/>
              <a:gd name="connsiteY18" fmla="*/ 141346 h 607216"/>
              <a:gd name="connsiteX19" fmla="*/ 356942 w 504977"/>
              <a:gd name="connsiteY19" fmla="*/ 152297 h 607216"/>
              <a:gd name="connsiteX20" fmla="*/ 364609 w 504977"/>
              <a:gd name="connsiteY20" fmla="*/ 158791 h 607216"/>
              <a:gd name="connsiteX21" fmla="*/ 362279 w 504977"/>
              <a:gd name="connsiteY21" fmla="*/ 168579 h 607216"/>
              <a:gd name="connsiteX22" fmla="*/ 315890 w 504977"/>
              <a:gd name="connsiteY22" fmla="*/ 215775 h 607216"/>
              <a:gd name="connsiteX23" fmla="*/ 325692 w 504977"/>
              <a:gd name="connsiteY23" fmla="*/ 281191 h 607216"/>
              <a:gd name="connsiteX24" fmla="*/ 321713 w 504977"/>
              <a:gd name="connsiteY24" fmla="*/ 290494 h 607216"/>
              <a:gd name="connsiteX25" fmla="*/ 316084 w 504977"/>
              <a:gd name="connsiteY25" fmla="*/ 292336 h 607216"/>
              <a:gd name="connsiteX26" fmla="*/ 311716 w 504977"/>
              <a:gd name="connsiteY26" fmla="*/ 291270 h 607216"/>
              <a:gd name="connsiteX27" fmla="*/ 252419 w 504977"/>
              <a:gd name="connsiteY27" fmla="*/ 261808 h 607216"/>
              <a:gd name="connsiteX28" fmla="*/ 193218 w 504977"/>
              <a:gd name="connsiteY28" fmla="*/ 291270 h 607216"/>
              <a:gd name="connsiteX29" fmla="*/ 183125 w 504977"/>
              <a:gd name="connsiteY29" fmla="*/ 290494 h 607216"/>
              <a:gd name="connsiteX30" fmla="*/ 179243 w 504977"/>
              <a:gd name="connsiteY30" fmla="*/ 281191 h 607216"/>
              <a:gd name="connsiteX31" fmla="*/ 189045 w 504977"/>
              <a:gd name="connsiteY31" fmla="*/ 215775 h 607216"/>
              <a:gd name="connsiteX32" fmla="*/ 142655 w 504977"/>
              <a:gd name="connsiteY32" fmla="*/ 168579 h 607216"/>
              <a:gd name="connsiteX33" fmla="*/ 140326 w 504977"/>
              <a:gd name="connsiteY33" fmla="*/ 158791 h 607216"/>
              <a:gd name="connsiteX34" fmla="*/ 147896 w 504977"/>
              <a:gd name="connsiteY34" fmla="*/ 152297 h 607216"/>
              <a:gd name="connsiteX35" fmla="*/ 213210 w 504977"/>
              <a:gd name="connsiteY35" fmla="*/ 141346 h 607216"/>
              <a:gd name="connsiteX36" fmla="*/ 243878 w 504977"/>
              <a:gd name="connsiteY36" fmla="*/ 82714 h 607216"/>
              <a:gd name="connsiteX37" fmla="*/ 252419 w 504977"/>
              <a:gd name="connsiteY37" fmla="*/ 77481 h 607216"/>
              <a:gd name="connsiteX38" fmla="*/ 252405 w 504977"/>
              <a:gd name="connsiteY38" fmla="*/ 38740 h 607216"/>
              <a:gd name="connsiteX39" fmla="*/ 407759 w 504977"/>
              <a:gd name="connsiteY39" fmla="*/ 174581 h 607216"/>
              <a:gd name="connsiteX40" fmla="*/ 399414 w 504977"/>
              <a:gd name="connsiteY40" fmla="*/ 185433 h 607216"/>
              <a:gd name="connsiteX41" fmla="*/ 388546 w 504977"/>
              <a:gd name="connsiteY41" fmla="*/ 177101 h 607216"/>
              <a:gd name="connsiteX42" fmla="*/ 252405 w 504977"/>
              <a:gd name="connsiteY42" fmla="*/ 58118 h 607216"/>
              <a:gd name="connsiteX43" fmla="*/ 115099 w 504977"/>
              <a:gd name="connsiteY43" fmla="*/ 195219 h 607216"/>
              <a:gd name="connsiteX44" fmla="*/ 252405 w 504977"/>
              <a:gd name="connsiteY44" fmla="*/ 332320 h 607216"/>
              <a:gd name="connsiteX45" fmla="*/ 388546 w 504977"/>
              <a:gd name="connsiteY45" fmla="*/ 213338 h 607216"/>
              <a:gd name="connsiteX46" fmla="*/ 399414 w 504977"/>
              <a:gd name="connsiteY46" fmla="*/ 205005 h 607216"/>
              <a:gd name="connsiteX47" fmla="*/ 407759 w 504977"/>
              <a:gd name="connsiteY47" fmla="*/ 215857 h 607216"/>
              <a:gd name="connsiteX48" fmla="*/ 252405 w 504977"/>
              <a:gd name="connsiteY48" fmla="*/ 351698 h 607216"/>
              <a:gd name="connsiteX49" fmla="*/ 95692 w 504977"/>
              <a:gd name="connsiteY49" fmla="*/ 195219 h 607216"/>
              <a:gd name="connsiteX50" fmla="*/ 252405 w 504977"/>
              <a:gd name="connsiteY50" fmla="*/ 38740 h 607216"/>
              <a:gd name="connsiteX51" fmla="*/ 252440 w 504977"/>
              <a:gd name="connsiteY51" fmla="*/ 19378 h 607216"/>
              <a:gd name="connsiteX52" fmla="*/ 76338 w 504977"/>
              <a:gd name="connsiteY52" fmla="*/ 195236 h 607216"/>
              <a:gd name="connsiteX53" fmla="*/ 252440 w 504977"/>
              <a:gd name="connsiteY53" fmla="*/ 371093 h 607216"/>
              <a:gd name="connsiteX54" fmla="*/ 428542 w 504977"/>
              <a:gd name="connsiteY54" fmla="*/ 195236 h 607216"/>
              <a:gd name="connsiteX55" fmla="*/ 252440 w 504977"/>
              <a:gd name="connsiteY55" fmla="*/ 19378 h 607216"/>
              <a:gd name="connsiteX56" fmla="*/ 252440 w 504977"/>
              <a:gd name="connsiteY56" fmla="*/ 0 h 607216"/>
              <a:gd name="connsiteX57" fmla="*/ 447947 w 504977"/>
              <a:gd name="connsiteY57" fmla="*/ 195236 h 607216"/>
              <a:gd name="connsiteX58" fmla="*/ 289601 w 504977"/>
              <a:gd name="connsiteY58" fmla="*/ 386886 h 607216"/>
              <a:gd name="connsiteX59" fmla="*/ 367610 w 504977"/>
              <a:gd name="connsiteY59" fmla="*/ 575145 h 607216"/>
              <a:gd name="connsiteX60" fmla="*/ 400987 w 504977"/>
              <a:gd name="connsiteY60" fmla="*/ 514685 h 607216"/>
              <a:gd name="connsiteX61" fmla="*/ 412144 w 504977"/>
              <a:gd name="connsiteY61" fmla="*/ 510034 h 607216"/>
              <a:gd name="connsiteX62" fmla="*/ 478510 w 504977"/>
              <a:gd name="connsiteY62" fmla="*/ 529316 h 607216"/>
              <a:gd name="connsiteX63" fmla="*/ 405741 w 504977"/>
              <a:gd name="connsiteY63" fmla="*/ 353846 h 607216"/>
              <a:gd name="connsiteX64" fmla="*/ 411077 w 504977"/>
              <a:gd name="connsiteY64" fmla="*/ 341153 h 607216"/>
              <a:gd name="connsiteX65" fmla="*/ 423691 w 504977"/>
              <a:gd name="connsiteY65" fmla="*/ 346386 h 607216"/>
              <a:gd name="connsiteX66" fmla="*/ 504222 w 504977"/>
              <a:gd name="connsiteY66" fmla="*/ 540458 h 607216"/>
              <a:gd name="connsiteX67" fmla="*/ 502475 w 504977"/>
              <a:gd name="connsiteY67" fmla="*/ 550632 h 607216"/>
              <a:gd name="connsiteX68" fmla="*/ 492579 w 504977"/>
              <a:gd name="connsiteY68" fmla="*/ 553539 h 607216"/>
              <a:gd name="connsiteX69" fmla="*/ 414279 w 504977"/>
              <a:gd name="connsiteY69" fmla="*/ 530866 h 607216"/>
              <a:gd name="connsiteX70" fmla="*/ 374887 w 504977"/>
              <a:gd name="connsiteY70" fmla="*/ 602178 h 607216"/>
              <a:gd name="connsiteX71" fmla="*/ 366445 w 504977"/>
              <a:gd name="connsiteY71" fmla="*/ 607216 h 607216"/>
              <a:gd name="connsiteX72" fmla="*/ 365863 w 504977"/>
              <a:gd name="connsiteY72" fmla="*/ 607216 h 607216"/>
              <a:gd name="connsiteX73" fmla="*/ 357422 w 504977"/>
              <a:gd name="connsiteY73" fmla="*/ 601209 h 607216"/>
              <a:gd name="connsiteX74" fmla="*/ 269711 w 504977"/>
              <a:gd name="connsiteY74" fmla="*/ 389696 h 607216"/>
              <a:gd name="connsiteX75" fmla="*/ 252440 w 504977"/>
              <a:gd name="connsiteY75" fmla="*/ 390471 h 607216"/>
              <a:gd name="connsiteX76" fmla="*/ 109715 w 504977"/>
              <a:gd name="connsiteY76" fmla="*/ 328461 h 607216"/>
              <a:gd name="connsiteX77" fmla="*/ 26370 w 504977"/>
              <a:gd name="connsiteY77" fmla="*/ 529316 h 607216"/>
              <a:gd name="connsiteX78" fmla="*/ 92735 w 504977"/>
              <a:gd name="connsiteY78" fmla="*/ 510034 h 607216"/>
              <a:gd name="connsiteX79" fmla="*/ 103991 w 504977"/>
              <a:gd name="connsiteY79" fmla="*/ 514685 h 607216"/>
              <a:gd name="connsiteX80" fmla="*/ 137271 w 504977"/>
              <a:gd name="connsiteY80" fmla="*/ 575145 h 607216"/>
              <a:gd name="connsiteX81" fmla="*/ 204801 w 504977"/>
              <a:gd name="connsiteY81" fmla="*/ 412465 h 607216"/>
              <a:gd name="connsiteX82" fmla="*/ 217414 w 504977"/>
              <a:gd name="connsiteY82" fmla="*/ 407233 h 607216"/>
              <a:gd name="connsiteX83" fmla="*/ 222750 w 504977"/>
              <a:gd name="connsiteY83" fmla="*/ 419926 h 607216"/>
              <a:gd name="connsiteX84" fmla="*/ 147458 w 504977"/>
              <a:gd name="connsiteY84" fmla="*/ 601209 h 607216"/>
              <a:gd name="connsiteX85" fmla="*/ 139114 w 504977"/>
              <a:gd name="connsiteY85" fmla="*/ 607216 h 607216"/>
              <a:gd name="connsiteX86" fmla="*/ 138532 w 504977"/>
              <a:gd name="connsiteY86" fmla="*/ 607216 h 607216"/>
              <a:gd name="connsiteX87" fmla="*/ 129994 w 504977"/>
              <a:gd name="connsiteY87" fmla="*/ 602178 h 607216"/>
              <a:gd name="connsiteX88" fmla="*/ 90698 w 504977"/>
              <a:gd name="connsiteY88" fmla="*/ 530866 h 607216"/>
              <a:gd name="connsiteX89" fmla="*/ 12398 w 504977"/>
              <a:gd name="connsiteY89" fmla="*/ 553539 h 607216"/>
              <a:gd name="connsiteX90" fmla="*/ 2502 w 504977"/>
              <a:gd name="connsiteY90" fmla="*/ 550632 h 607216"/>
              <a:gd name="connsiteX91" fmla="*/ 755 w 504977"/>
              <a:gd name="connsiteY91" fmla="*/ 540458 h 607216"/>
              <a:gd name="connsiteX92" fmla="*/ 95646 w 504977"/>
              <a:gd name="connsiteY92" fmla="*/ 311699 h 607216"/>
              <a:gd name="connsiteX93" fmla="*/ 56933 w 504977"/>
              <a:gd name="connsiteY93" fmla="*/ 195236 h 607216"/>
              <a:gd name="connsiteX94" fmla="*/ 252440 w 504977"/>
              <a:gd name="connsiteY94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977" h="607216">
                <a:moveTo>
                  <a:pt x="252419" y="108105"/>
                </a:moveTo>
                <a:lnTo>
                  <a:pt x="228253" y="154526"/>
                </a:lnTo>
                <a:cubicBezTo>
                  <a:pt x="226798" y="157240"/>
                  <a:pt x="224177" y="159178"/>
                  <a:pt x="221266" y="159663"/>
                </a:cubicBezTo>
                <a:lnTo>
                  <a:pt x="169538" y="168288"/>
                </a:lnTo>
                <a:lnTo>
                  <a:pt x="206223" y="205696"/>
                </a:lnTo>
                <a:cubicBezTo>
                  <a:pt x="208358" y="207828"/>
                  <a:pt x="209328" y="210929"/>
                  <a:pt x="208940" y="213934"/>
                </a:cubicBezTo>
                <a:lnTo>
                  <a:pt x="201176" y="265685"/>
                </a:lnTo>
                <a:lnTo>
                  <a:pt x="248149" y="242329"/>
                </a:lnTo>
                <a:cubicBezTo>
                  <a:pt x="249507" y="241651"/>
                  <a:pt x="250963" y="241360"/>
                  <a:pt x="252419" y="241360"/>
                </a:cubicBezTo>
                <a:cubicBezTo>
                  <a:pt x="253972" y="241360"/>
                  <a:pt x="255427" y="241651"/>
                  <a:pt x="256786" y="242329"/>
                </a:cubicBezTo>
                <a:lnTo>
                  <a:pt x="303661" y="265685"/>
                </a:lnTo>
                <a:lnTo>
                  <a:pt x="295994" y="213934"/>
                </a:lnTo>
                <a:cubicBezTo>
                  <a:pt x="295509" y="210929"/>
                  <a:pt x="296480" y="207828"/>
                  <a:pt x="298615" y="205696"/>
                </a:cubicBezTo>
                <a:lnTo>
                  <a:pt x="335397" y="168288"/>
                </a:lnTo>
                <a:lnTo>
                  <a:pt x="283669" y="159663"/>
                </a:lnTo>
                <a:cubicBezTo>
                  <a:pt x="280660" y="159178"/>
                  <a:pt x="278137" y="157240"/>
                  <a:pt x="276681" y="154526"/>
                </a:cubicBezTo>
                <a:close/>
                <a:moveTo>
                  <a:pt x="252419" y="77481"/>
                </a:moveTo>
                <a:cubicBezTo>
                  <a:pt x="256107" y="77481"/>
                  <a:pt x="259406" y="79516"/>
                  <a:pt x="261056" y="82714"/>
                </a:cubicBezTo>
                <a:lnTo>
                  <a:pt x="291627" y="141346"/>
                </a:lnTo>
                <a:lnTo>
                  <a:pt x="356942" y="152297"/>
                </a:lnTo>
                <a:cubicBezTo>
                  <a:pt x="360533" y="152879"/>
                  <a:pt x="363444" y="155399"/>
                  <a:pt x="364609" y="158791"/>
                </a:cubicBezTo>
                <a:cubicBezTo>
                  <a:pt x="365676" y="162279"/>
                  <a:pt x="364803" y="166059"/>
                  <a:pt x="362279" y="168579"/>
                </a:cubicBezTo>
                <a:lnTo>
                  <a:pt x="315890" y="215775"/>
                </a:lnTo>
                <a:lnTo>
                  <a:pt x="325692" y="281191"/>
                </a:lnTo>
                <a:cubicBezTo>
                  <a:pt x="326177" y="284777"/>
                  <a:pt x="324721" y="288362"/>
                  <a:pt x="321713" y="290494"/>
                </a:cubicBezTo>
                <a:cubicBezTo>
                  <a:pt x="320063" y="291657"/>
                  <a:pt x="318025" y="292336"/>
                  <a:pt x="316084" y="292336"/>
                </a:cubicBezTo>
                <a:cubicBezTo>
                  <a:pt x="314531" y="292336"/>
                  <a:pt x="313075" y="291948"/>
                  <a:pt x="311716" y="291270"/>
                </a:cubicBezTo>
                <a:lnTo>
                  <a:pt x="252419" y="261808"/>
                </a:lnTo>
                <a:lnTo>
                  <a:pt x="193218" y="291270"/>
                </a:lnTo>
                <a:cubicBezTo>
                  <a:pt x="189918" y="292917"/>
                  <a:pt x="186036" y="292626"/>
                  <a:pt x="183125" y="290494"/>
                </a:cubicBezTo>
                <a:cubicBezTo>
                  <a:pt x="180213" y="288362"/>
                  <a:pt x="178758" y="284777"/>
                  <a:pt x="179243" y="281191"/>
                </a:cubicBezTo>
                <a:lnTo>
                  <a:pt x="189045" y="215775"/>
                </a:lnTo>
                <a:lnTo>
                  <a:pt x="142655" y="168579"/>
                </a:lnTo>
                <a:cubicBezTo>
                  <a:pt x="140132" y="166059"/>
                  <a:pt x="139161" y="162279"/>
                  <a:pt x="140326" y="158791"/>
                </a:cubicBezTo>
                <a:cubicBezTo>
                  <a:pt x="141393" y="155399"/>
                  <a:pt x="144402" y="152879"/>
                  <a:pt x="147896" y="152297"/>
                </a:cubicBezTo>
                <a:lnTo>
                  <a:pt x="213210" y="141346"/>
                </a:lnTo>
                <a:lnTo>
                  <a:pt x="243878" y="82714"/>
                </a:lnTo>
                <a:cubicBezTo>
                  <a:pt x="245528" y="79516"/>
                  <a:pt x="248828" y="77481"/>
                  <a:pt x="252419" y="77481"/>
                </a:cubicBezTo>
                <a:close/>
                <a:moveTo>
                  <a:pt x="252405" y="38740"/>
                </a:moveTo>
                <a:cubicBezTo>
                  <a:pt x="330713" y="38740"/>
                  <a:pt x="397473" y="97165"/>
                  <a:pt x="407759" y="174581"/>
                </a:cubicBezTo>
                <a:cubicBezTo>
                  <a:pt x="408438" y="179910"/>
                  <a:pt x="404751" y="184755"/>
                  <a:pt x="399414" y="185433"/>
                </a:cubicBezTo>
                <a:cubicBezTo>
                  <a:pt x="394077" y="186111"/>
                  <a:pt x="389225" y="182430"/>
                  <a:pt x="388546" y="177101"/>
                </a:cubicBezTo>
                <a:cubicBezTo>
                  <a:pt x="379522" y="109277"/>
                  <a:pt x="321009" y="58118"/>
                  <a:pt x="252405" y="58118"/>
                </a:cubicBezTo>
                <a:cubicBezTo>
                  <a:pt x="176717" y="58118"/>
                  <a:pt x="115099" y="119644"/>
                  <a:pt x="115099" y="195219"/>
                </a:cubicBezTo>
                <a:cubicBezTo>
                  <a:pt x="115099" y="270794"/>
                  <a:pt x="176717" y="332320"/>
                  <a:pt x="252405" y="332320"/>
                </a:cubicBezTo>
                <a:cubicBezTo>
                  <a:pt x="321009" y="332320"/>
                  <a:pt x="379522" y="281161"/>
                  <a:pt x="388546" y="213338"/>
                </a:cubicBezTo>
                <a:cubicBezTo>
                  <a:pt x="389225" y="208009"/>
                  <a:pt x="394077" y="204230"/>
                  <a:pt x="399414" y="205005"/>
                </a:cubicBezTo>
                <a:cubicBezTo>
                  <a:pt x="404751" y="205683"/>
                  <a:pt x="408438" y="210528"/>
                  <a:pt x="407759" y="215857"/>
                </a:cubicBezTo>
                <a:cubicBezTo>
                  <a:pt x="397473" y="293273"/>
                  <a:pt x="330713" y="351698"/>
                  <a:pt x="252405" y="351698"/>
                </a:cubicBezTo>
                <a:cubicBezTo>
                  <a:pt x="166043" y="351698"/>
                  <a:pt x="95692" y="281452"/>
                  <a:pt x="95692" y="195219"/>
                </a:cubicBezTo>
                <a:cubicBezTo>
                  <a:pt x="95692" y="108889"/>
                  <a:pt x="166043" y="38740"/>
                  <a:pt x="252405" y="38740"/>
                </a:cubicBezTo>
                <a:close/>
                <a:moveTo>
                  <a:pt x="252440" y="19378"/>
                </a:moveTo>
                <a:cubicBezTo>
                  <a:pt x="155415" y="19378"/>
                  <a:pt x="76338" y="98248"/>
                  <a:pt x="76338" y="195236"/>
                </a:cubicBezTo>
                <a:cubicBezTo>
                  <a:pt x="76338" y="292223"/>
                  <a:pt x="155415" y="371093"/>
                  <a:pt x="252440" y="371093"/>
                </a:cubicBezTo>
                <a:cubicBezTo>
                  <a:pt x="349563" y="371093"/>
                  <a:pt x="428542" y="292223"/>
                  <a:pt x="428542" y="195236"/>
                </a:cubicBezTo>
                <a:cubicBezTo>
                  <a:pt x="428542" y="98248"/>
                  <a:pt x="349563" y="19378"/>
                  <a:pt x="252440" y="19378"/>
                </a:cubicBezTo>
                <a:close/>
                <a:moveTo>
                  <a:pt x="252440" y="0"/>
                </a:moveTo>
                <a:cubicBezTo>
                  <a:pt x="360236" y="0"/>
                  <a:pt x="447947" y="87590"/>
                  <a:pt x="447947" y="195236"/>
                </a:cubicBezTo>
                <a:cubicBezTo>
                  <a:pt x="447947" y="290189"/>
                  <a:pt x="379641" y="369542"/>
                  <a:pt x="289601" y="386886"/>
                </a:cubicBezTo>
                <a:lnTo>
                  <a:pt x="367610" y="575145"/>
                </a:lnTo>
                <a:lnTo>
                  <a:pt x="400987" y="514685"/>
                </a:lnTo>
                <a:cubicBezTo>
                  <a:pt x="403121" y="510713"/>
                  <a:pt x="407778" y="508775"/>
                  <a:pt x="412144" y="510034"/>
                </a:cubicBezTo>
                <a:lnTo>
                  <a:pt x="478510" y="529316"/>
                </a:lnTo>
                <a:lnTo>
                  <a:pt x="405741" y="353846"/>
                </a:lnTo>
                <a:cubicBezTo>
                  <a:pt x="403703" y="348905"/>
                  <a:pt x="406129" y="343188"/>
                  <a:pt x="411077" y="341153"/>
                </a:cubicBezTo>
                <a:cubicBezTo>
                  <a:pt x="416026" y="339119"/>
                  <a:pt x="421653" y="341444"/>
                  <a:pt x="423691" y="346386"/>
                </a:cubicBezTo>
                <a:lnTo>
                  <a:pt x="504222" y="540458"/>
                </a:lnTo>
                <a:cubicBezTo>
                  <a:pt x="505677" y="543946"/>
                  <a:pt x="504998" y="547919"/>
                  <a:pt x="502475" y="550632"/>
                </a:cubicBezTo>
                <a:cubicBezTo>
                  <a:pt x="499953" y="553442"/>
                  <a:pt x="496169" y="554507"/>
                  <a:pt x="492579" y="553539"/>
                </a:cubicBezTo>
                <a:lnTo>
                  <a:pt x="414279" y="530866"/>
                </a:lnTo>
                <a:lnTo>
                  <a:pt x="374887" y="602178"/>
                </a:lnTo>
                <a:cubicBezTo>
                  <a:pt x="373237" y="605278"/>
                  <a:pt x="369938" y="607216"/>
                  <a:pt x="366445" y="607216"/>
                </a:cubicBezTo>
                <a:cubicBezTo>
                  <a:pt x="366251" y="607216"/>
                  <a:pt x="366057" y="607216"/>
                  <a:pt x="365863" y="607216"/>
                </a:cubicBezTo>
                <a:cubicBezTo>
                  <a:pt x="362176" y="606925"/>
                  <a:pt x="358877" y="604600"/>
                  <a:pt x="357422" y="601209"/>
                </a:cubicBezTo>
                <a:lnTo>
                  <a:pt x="269711" y="389696"/>
                </a:lnTo>
                <a:cubicBezTo>
                  <a:pt x="263986" y="390180"/>
                  <a:pt x="258262" y="390471"/>
                  <a:pt x="252440" y="390471"/>
                </a:cubicBezTo>
                <a:cubicBezTo>
                  <a:pt x="196165" y="390471"/>
                  <a:pt x="145421" y="366539"/>
                  <a:pt x="109715" y="328461"/>
                </a:cubicBezTo>
                <a:lnTo>
                  <a:pt x="26370" y="529316"/>
                </a:lnTo>
                <a:lnTo>
                  <a:pt x="92735" y="510034"/>
                </a:lnTo>
                <a:cubicBezTo>
                  <a:pt x="97102" y="508775"/>
                  <a:pt x="101759" y="510713"/>
                  <a:pt x="103991" y="514685"/>
                </a:cubicBezTo>
                <a:lnTo>
                  <a:pt x="137271" y="575145"/>
                </a:lnTo>
                <a:lnTo>
                  <a:pt x="204801" y="412465"/>
                </a:lnTo>
                <a:cubicBezTo>
                  <a:pt x="206838" y="407524"/>
                  <a:pt x="212466" y="405198"/>
                  <a:pt x="217414" y="407233"/>
                </a:cubicBezTo>
                <a:cubicBezTo>
                  <a:pt x="222362" y="409268"/>
                  <a:pt x="224788" y="414984"/>
                  <a:pt x="222750" y="419926"/>
                </a:cubicBezTo>
                <a:lnTo>
                  <a:pt x="147458" y="601209"/>
                </a:lnTo>
                <a:cubicBezTo>
                  <a:pt x="146100" y="604600"/>
                  <a:pt x="142801" y="606925"/>
                  <a:pt x="139114" y="607216"/>
                </a:cubicBezTo>
                <a:cubicBezTo>
                  <a:pt x="138920" y="607216"/>
                  <a:pt x="138726" y="607216"/>
                  <a:pt x="138532" y="607216"/>
                </a:cubicBezTo>
                <a:cubicBezTo>
                  <a:pt x="135039" y="607216"/>
                  <a:pt x="131740" y="605278"/>
                  <a:pt x="129994" y="602178"/>
                </a:cubicBezTo>
                <a:lnTo>
                  <a:pt x="90698" y="530866"/>
                </a:lnTo>
                <a:lnTo>
                  <a:pt x="12398" y="553539"/>
                </a:lnTo>
                <a:cubicBezTo>
                  <a:pt x="8808" y="554507"/>
                  <a:pt x="4927" y="553442"/>
                  <a:pt x="2502" y="550632"/>
                </a:cubicBezTo>
                <a:cubicBezTo>
                  <a:pt x="-21" y="547919"/>
                  <a:pt x="-700" y="543946"/>
                  <a:pt x="755" y="540458"/>
                </a:cubicBezTo>
                <a:lnTo>
                  <a:pt x="95646" y="311699"/>
                </a:lnTo>
                <a:cubicBezTo>
                  <a:pt x="71390" y="279143"/>
                  <a:pt x="56933" y="238836"/>
                  <a:pt x="56933" y="195236"/>
                </a:cubicBezTo>
                <a:cubicBezTo>
                  <a:pt x="56933" y="87590"/>
                  <a:pt x="144645" y="0"/>
                  <a:pt x="2524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imer_224896"/>
          <p:cNvSpPr>
            <a:spLocks noChangeAspect="1"/>
          </p:cNvSpPr>
          <p:nvPr/>
        </p:nvSpPr>
        <p:spPr bwMode="auto">
          <a:xfrm>
            <a:off x="5044272" y="3012063"/>
            <a:ext cx="431918" cy="497324"/>
          </a:xfrm>
          <a:custGeom>
            <a:avLst/>
            <a:gdLst>
              <a:gd name="connsiteX0" fmla="*/ 262630 w 525458"/>
              <a:gd name="connsiteY0" fmla="*/ 322685 h 605028"/>
              <a:gd name="connsiteX1" fmla="*/ 242413 w 525458"/>
              <a:gd name="connsiteY1" fmla="*/ 342870 h 605028"/>
              <a:gd name="connsiteX2" fmla="*/ 262630 w 525458"/>
              <a:gd name="connsiteY2" fmla="*/ 363056 h 605028"/>
              <a:gd name="connsiteX3" fmla="*/ 282847 w 525458"/>
              <a:gd name="connsiteY3" fmla="*/ 342870 h 605028"/>
              <a:gd name="connsiteX4" fmla="*/ 262630 w 525458"/>
              <a:gd name="connsiteY4" fmla="*/ 322685 h 605028"/>
              <a:gd name="connsiteX5" fmla="*/ 262630 w 525458"/>
              <a:gd name="connsiteY5" fmla="*/ 161383 h 605028"/>
              <a:gd name="connsiteX6" fmla="*/ 272738 w 525458"/>
              <a:gd name="connsiteY6" fmla="*/ 171476 h 605028"/>
              <a:gd name="connsiteX7" fmla="*/ 272738 w 525458"/>
              <a:gd name="connsiteY7" fmla="*/ 303852 h 605028"/>
              <a:gd name="connsiteX8" fmla="*/ 303064 w 525458"/>
              <a:gd name="connsiteY8" fmla="*/ 342870 h 605028"/>
              <a:gd name="connsiteX9" fmla="*/ 262630 w 525458"/>
              <a:gd name="connsiteY9" fmla="*/ 383241 h 605028"/>
              <a:gd name="connsiteX10" fmla="*/ 222196 w 525458"/>
              <a:gd name="connsiteY10" fmla="*/ 342870 h 605028"/>
              <a:gd name="connsiteX11" fmla="*/ 252522 w 525458"/>
              <a:gd name="connsiteY11" fmla="*/ 303852 h 605028"/>
              <a:gd name="connsiteX12" fmla="*/ 252522 w 525458"/>
              <a:gd name="connsiteY12" fmla="*/ 171476 h 605028"/>
              <a:gd name="connsiteX13" fmla="*/ 262630 w 525458"/>
              <a:gd name="connsiteY13" fmla="*/ 161383 h 605028"/>
              <a:gd name="connsiteX14" fmla="*/ 455582 w 525458"/>
              <a:gd name="connsiteY14" fmla="*/ 137134 h 605028"/>
              <a:gd name="connsiteX15" fmla="*/ 441413 w 525458"/>
              <a:gd name="connsiteY15" fmla="*/ 151280 h 605028"/>
              <a:gd name="connsiteX16" fmla="*/ 445835 w 525458"/>
              <a:gd name="connsiteY16" fmla="*/ 155334 h 605028"/>
              <a:gd name="connsiteX17" fmla="*/ 448452 w 525458"/>
              <a:gd name="connsiteY17" fmla="*/ 157316 h 605028"/>
              <a:gd name="connsiteX18" fmla="*/ 450528 w 525458"/>
              <a:gd name="connsiteY18" fmla="*/ 160109 h 605028"/>
              <a:gd name="connsiteX19" fmla="*/ 454499 w 525458"/>
              <a:gd name="connsiteY19" fmla="*/ 164344 h 605028"/>
              <a:gd name="connsiteX20" fmla="*/ 455582 w 525458"/>
              <a:gd name="connsiteY20" fmla="*/ 165335 h 605028"/>
              <a:gd name="connsiteX21" fmla="*/ 469661 w 525458"/>
              <a:gd name="connsiteY21" fmla="*/ 151280 h 605028"/>
              <a:gd name="connsiteX22" fmla="*/ 69673 w 525458"/>
              <a:gd name="connsiteY22" fmla="*/ 136143 h 605028"/>
              <a:gd name="connsiteX23" fmla="*/ 62814 w 525458"/>
              <a:gd name="connsiteY23" fmla="*/ 142990 h 605028"/>
              <a:gd name="connsiteX24" fmla="*/ 55594 w 525458"/>
              <a:gd name="connsiteY24" fmla="*/ 150198 h 605028"/>
              <a:gd name="connsiteX25" fmla="*/ 69673 w 525458"/>
              <a:gd name="connsiteY25" fmla="*/ 164344 h 605028"/>
              <a:gd name="connsiteX26" fmla="*/ 76803 w 525458"/>
              <a:gd name="connsiteY26" fmla="*/ 157316 h 605028"/>
              <a:gd name="connsiteX27" fmla="*/ 83842 w 525458"/>
              <a:gd name="connsiteY27" fmla="*/ 150198 h 605028"/>
              <a:gd name="connsiteX28" fmla="*/ 55594 w 525458"/>
              <a:gd name="connsiteY28" fmla="*/ 101814 h 605028"/>
              <a:gd name="connsiteX29" fmla="*/ 42418 w 525458"/>
              <a:gd name="connsiteY29" fmla="*/ 107851 h 605028"/>
              <a:gd name="connsiteX30" fmla="*/ 26263 w 525458"/>
              <a:gd name="connsiteY30" fmla="*/ 124069 h 605028"/>
              <a:gd name="connsiteX31" fmla="*/ 26263 w 525458"/>
              <a:gd name="connsiteY31" fmla="*/ 151280 h 605028"/>
              <a:gd name="connsiteX32" fmla="*/ 27256 w 525458"/>
              <a:gd name="connsiteY32" fmla="*/ 152271 h 605028"/>
              <a:gd name="connsiteX33" fmla="*/ 31588 w 525458"/>
              <a:gd name="connsiteY33" fmla="*/ 147946 h 605028"/>
              <a:gd name="connsiteX34" fmla="*/ 34385 w 525458"/>
              <a:gd name="connsiteY34" fmla="*/ 143170 h 605028"/>
              <a:gd name="connsiteX35" fmla="*/ 62634 w 525458"/>
              <a:gd name="connsiteY35" fmla="*/ 114969 h 605028"/>
              <a:gd name="connsiteX36" fmla="*/ 67417 w 525458"/>
              <a:gd name="connsiteY36" fmla="*/ 112266 h 605028"/>
              <a:gd name="connsiteX37" fmla="*/ 69673 w 525458"/>
              <a:gd name="connsiteY37" fmla="*/ 109923 h 605028"/>
              <a:gd name="connsiteX38" fmla="*/ 68680 w 525458"/>
              <a:gd name="connsiteY38" fmla="*/ 106860 h 605028"/>
              <a:gd name="connsiteX39" fmla="*/ 55594 w 525458"/>
              <a:gd name="connsiteY39" fmla="*/ 101814 h 605028"/>
              <a:gd name="connsiteX40" fmla="*/ 469672 w 525458"/>
              <a:gd name="connsiteY40" fmla="*/ 101713 h 605028"/>
              <a:gd name="connsiteX41" fmla="*/ 455582 w 525458"/>
              <a:gd name="connsiteY41" fmla="*/ 107851 h 605028"/>
              <a:gd name="connsiteX42" fmla="*/ 498000 w 525458"/>
              <a:gd name="connsiteY42" fmla="*/ 150198 h 605028"/>
              <a:gd name="connsiteX43" fmla="*/ 498992 w 525458"/>
              <a:gd name="connsiteY43" fmla="*/ 149207 h 605028"/>
              <a:gd name="connsiteX44" fmla="*/ 498992 w 525458"/>
              <a:gd name="connsiteY44" fmla="*/ 121997 h 605028"/>
              <a:gd name="connsiteX45" fmla="*/ 483830 w 525458"/>
              <a:gd name="connsiteY45" fmla="*/ 106860 h 605028"/>
              <a:gd name="connsiteX46" fmla="*/ 469672 w 525458"/>
              <a:gd name="connsiteY46" fmla="*/ 101713 h 605028"/>
              <a:gd name="connsiteX47" fmla="*/ 252520 w 525458"/>
              <a:gd name="connsiteY47" fmla="*/ 101273 h 605028"/>
              <a:gd name="connsiteX48" fmla="*/ 243404 w 525458"/>
              <a:gd name="connsiteY48" fmla="*/ 101814 h 605028"/>
              <a:gd name="connsiteX49" fmla="*/ 241870 w 525458"/>
              <a:gd name="connsiteY49" fmla="*/ 101724 h 605028"/>
              <a:gd name="connsiteX50" fmla="*/ 98643 w 525458"/>
              <a:gd name="connsiteY50" fmla="*/ 164975 h 605028"/>
              <a:gd name="connsiteX51" fmla="*/ 118228 w 525458"/>
              <a:gd name="connsiteY51" fmla="*/ 184527 h 605028"/>
              <a:gd name="connsiteX52" fmla="*/ 118228 w 525458"/>
              <a:gd name="connsiteY52" fmla="*/ 198673 h 605028"/>
              <a:gd name="connsiteX53" fmla="*/ 111098 w 525458"/>
              <a:gd name="connsiteY53" fmla="*/ 201646 h 605028"/>
              <a:gd name="connsiteX54" fmla="*/ 104058 w 525458"/>
              <a:gd name="connsiteY54" fmla="*/ 198673 h 605028"/>
              <a:gd name="connsiteX55" fmla="*/ 84474 w 525458"/>
              <a:gd name="connsiteY55" fmla="*/ 179121 h 605028"/>
              <a:gd name="connsiteX56" fmla="*/ 20487 w 525458"/>
              <a:gd name="connsiteY56" fmla="*/ 332743 h 605028"/>
              <a:gd name="connsiteX57" fmla="*/ 40432 w 525458"/>
              <a:gd name="connsiteY57" fmla="*/ 332743 h 605028"/>
              <a:gd name="connsiteX58" fmla="*/ 50540 w 525458"/>
              <a:gd name="connsiteY58" fmla="*/ 342834 h 605028"/>
              <a:gd name="connsiteX59" fmla="*/ 40432 w 525458"/>
              <a:gd name="connsiteY59" fmla="*/ 352926 h 605028"/>
              <a:gd name="connsiteX60" fmla="*/ 20487 w 525458"/>
              <a:gd name="connsiteY60" fmla="*/ 352926 h 605028"/>
              <a:gd name="connsiteX61" fmla="*/ 84474 w 525458"/>
              <a:gd name="connsiteY61" fmla="*/ 506548 h 605028"/>
              <a:gd name="connsiteX62" fmla="*/ 104058 w 525458"/>
              <a:gd name="connsiteY62" fmla="*/ 486996 h 605028"/>
              <a:gd name="connsiteX63" fmla="*/ 118228 w 525458"/>
              <a:gd name="connsiteY63" fmla="*/ 486996 h 605028"/>
              <a:gd name="connsiteX64" fmla="*/ 118228 w 525458"/>
              <a:gd name="connsiteY64" fmla="*/ 501142 h 605028"/>
              <a:gd name="connsiteX65" fmla="*/ 98643 w 525458"/>
              <a:gd name="connsiteY65" fmla="*/ 520694 h 605028"/>
              <a:gd name="connsiteX66" fmla="*/ 252520 w 525458"/>
              <a:gd name="connsiteY66" fmla="*/ 584575 h 605028"/>
              <a:gd name="connsiteX67" fmla="*/ 252520 w 525458"/>
              <a:gd name="connsiteY67" fmla="*/ 564663 h 605028"/>
              <a:gd name="connsiteX68" fmla="*/ 262628 w 525458"/>
              <a:gd name="connsiteY68" fmla="*/ 554571 h 605028"/>
              <a:gd name="connsiteX69" fmla="*/ 272736 w 525458"/>
              <a:gd name="connsiteY69" fmla="*/ 564663 h 605028"/>
              <a:gd name="connsiteX70" fmla="*/ 272736 w 525458"/>
              <a:gd name="connsiteY70" fmla="*/ 584575 h 605028"/>
              <a:gd name="connsiteX71" fmla="*/ 426612 w 525458"/>
              <a:gd name="connsiteY71" fmla="*/ 520694 h 605028"/>
              <a:gd name="connsiteX72" fmla="*/ 407028 w 525458"/>
              <a:gd name="connsiteY72" fmla="*/ 501142 h 605028"/>
              <a:gd name="connsiteX73" fmla="*/ 407028 w 525458"/>
              <a:gd name="connsiteY73" fmla="*/ 486996 h 605028"/>
              <a:gd name="connsiteX74" fmla="*/ 421197 w 525458"/>
              <a:gd name="connsiteY74" fmla="*/ 486996 h 605028"/>
              <a:gd name="connsiteX75" fmla="*/ 440781 w 525458"/>
              <a:gd name="connsiteY75" fmla="*/ 506548 h 605028"/>
              <a:gd name="connsiteX76" fmla="*/ 504768 w 525458"/>
              <a:gd name="connsiteY76" fmla="*/ 352926 h 605028"/>
              <a:gd name="connsiteX77" fmla="*/ 484823 w 525458"/>
              <a:gd name="connsiteY77" fmla="*/ 352926 h 605028"/>
              <a:gd name="connsiteX78" fmla="*/ 474715 w 525458"/>
              <a:gd name="connsiteY78" fmla="*/ 342834 h 605028"/>
              <a:gd name="connsiteX79" fmla="*/ 484823 w 525458"/>
              <a:gd name="connsiteY79" fmla="*/ 332743 h 605028"/>
              <a:gd name="connsiteX80" fmla="*/ 504768 w 525458"/>
              <a:gd name="connsiteY80" fmla="*/ 332743 h 605028"/>
              <a:gd name="connsiteX81" fmla="*/ 447730 w 525458"/>
              <a:gd name="connsiteY81" fmla="*/ 187050 h 605028"/>
              <a:gd name="connsiteX82" fmla="*/ 446467 w 525458"/>
              <a:gd name="connsiteY82" fmla="*/ 185518 h 605028"/>
              <a:gd name="connsiteX83" fmla="*/ 440601 w 525458"/>
              <a:gd name="connsiteY83" fmla="*/ 179301 h 605028"/>
              <a:gd name="connsiteX84" fmla="*/ 421197 w 525458"/>
              <a:gd name="connsiteY84" fmla="*/ 198673 h 605028"/>
              <a:gd name="connsiteX85" fmla="*/ 414157 w 525458"/>
              <a:gd name="connsiteY85" fmla="*/ 201646 h 605028"/>
              <a:gd name="connsiteX86" fmla="*/ 407028 w 525458"/>
              <a:gd name="connsiteY86" fmla="*/ 198673 h 605028"/>
              <a:gd name="connsiteX87" fmla="*/ 407028 w 525458"/>
              <a:gd name="connsiteY87" fmla="*/ 184527 h 605028"/>
              <a:gd name="connsiteX88" fmla="*/ 426522 w 525458"/>
              <a:gd name="connsiteY88" fmla="*/ 165155 h 605028"/>
              <a:gd name="connsiteX89" fmla="*/ 420385 w 525458"/>
              <a:gd name="connsiteY89" fmla="*/ 159479 h 605028"/>
              <a:gd name="connsiteX90" fmla="*/ 283927 w 525458"/>
              <a:gd name="connsiteY90" fmla="*/ 101814 h 605028"/>
              <a:gd name="connsiteX91" fmla="*/ 282844 w 525458"/>
              <a:gd name="connsiteY91" fmla="*/ 101814 h 605028"/>
              <a:gd name="connsiteX92" fmla="*/ 272736 w 525458"/>
              <a:gd name="connsiteY92" fmla="*/ 101273 h 605028"/>
              <a:gd name="connsiteX93" fmla="*/ 272736 w 525458"/>
              <a:gd name="connsiteY93" fmla="*/ 121006 h 605028"/>
              <a:gd name="connsiteX94" fmla="*/ 262628 w 525458"/>
              <a:gd name="connsiteY94" fmla="*/ 131097 h 605028"/>
              <a:gd name="connsiteX95" fmla="*/ 252520 w 525458"/>
              <a:gd name="connsiteY95" fmla="*/ 121006 h 605028"/>
              <a:gd name="connsiteX96" fmla="*/ 252520 w 525458"/>
              <a:gd name="connsiteY96" fmla="*/ 60458 h 605028"/>
              <a:gd name="connsiteX97" fmla="*/ 252520 w 525458"/>
              <a:gd name="connsiteY97" fmla="*/ 80640 h 605028"/>
              <a:gd name="connsiteX98" fmla="*/ 262628 w 525458"/>
              <a:gd name="connsiteY98" fmla="*/ 80640 h 605028"/>
              <a:gd name="connsiteX99" fmla="*/ 272736 w 525458"/>
              <a:gd name="connsiteY99" fmla="*/ 80640 h 605028"/>
              <a:gd name="connsiteX100" fmla="*/ 272736 w 525458"/>
              <a:gd name="connsiteY100" fmla="*/ 60458 h 605028"/>
              <a:gd name="connsiteX101" fmla="*/ 222196 w 525458"/>
              <a:gd name="connsiteY101" fmla="*/ 20183 h 605028"/>
              <a:gd name="connsiteX102" fmla="*/ 222196 w 525458"/>
              <a:gd name="connsiteY102" fmla="*/ 40365 h 605028"/>
              <a:gd name="connsiteX103" fmla="*/ 242412 w 525458"/>
              <a:gd name="connsiteY103" fmla="*/ 40365 h 605028"/>
              <a:gd name="connsiteX104" fmla="*/ 282844 w 525458"/>
              <a:gd name="connsiteY104" fmla="*/ 40365 h 605028"/>
              <a:gd name="connsiteX105" fmla="*/ 303060 w 525458"/>
              <a:gd name="connsiteY105" fmla="*/ 40365 h 605028"/>
              <a:gd name="connsiteX106" fmla="*/ 303060 w 525458"/>
              <a:gd name="connsiteY106" fmla="*/ 20183 h 605028"/>
              <a:gd name="connsiteX107" fmla="*/ 212088 w 525458"/>
              <a:gd name="connsiteY107" fmla="*/ 0 h 605028"/>
              <a:gd name="connsiteX108" fmla="*/ 313168 w 525458"/>
              <a:gd name="connsiteY108" fmla="*/ 0 h 605028"/>
              <a:gd name="connsiteX109" fmla="*/ 323185 w 525458"/>
              <a:gd name="connsiteY109" fmla="*/ 10091 h 605028"/>
              <a:gd name="connsiteX110" fmla="*/ 323185 w 525458"/>
              <a:gd name="connsiteY110" fmla="*/ 50457 h 605028"/>
              <a:gd name="connsiteX111" fmla="*/ 313168 w 525458"/>
              <a:gd name="connsiteY111" fmla="*/ 60458 h 605028"/>
              <a:gd name="connsiteX112" fmla="*/ 292952 w 525458"/>
              <a:gd name="connsiteY112" fmla="*/ 60458 h 605028"/>
              <a:gd name="connsiteX113" fmla="*/ 292952 w 525458"/>
              <a:gd name="connsiteY113" fmla="*/ 82442 h 605028"/>
              <a:gd name="connsiteX114" fmla="*/ 425078 w 525458"/>
              <a:gd name="connsiteY114" fmla="*/ 137224 h 605028"/>
              <a:gd name="connsiteX115" fmla="*/ 440871 w 525458"/>
              <a:gd name="connsiteY115" fmla="*/ 121546 h 605028"/>
              <a:gd name="connsiteX116" fmla="*/ 434283 w 525458"/>
              <a:gd name="connsiteY116" fmla="*/ 114969 h 605028"/>
              <a:gd name="connsiteX117" fmla="*/ 434283 w 525458"/>
              <a:gd name="connsiteY117" fmla="*/ 100823 h 605028"/>
              <a:gd name="connsiteX118" fmla="*/ 442406 w 525458"/>
              <a:gd name="connsiteY118" fmla="*/ 92804 h 605028"/>
              <a:gd name="connsiteX119" fmla="*/ 498992 w 525458"/>
              <a:gd name="connsiteY119" fmla="*/ 92804 h 605028"/>
              <a:gd name="connsiteX120" fmla="*/ 514154 w 525458"/>
              <a:gd name="connsiteY120" fmla="*/ 107851 h 605028"/>
              <a:gd name="connsiteX121" fmla="*/ 514154 w 525458"/>
              <a:gd name="connsiteY121" fmla="*/ 164344 h 605028"/>
              <a:gd name="connsiteX122" fmla="*/ 505039 w 525458"/>
              <a:gd name="connsiteY122" fmla="*/ 172453 h 605028"/>
              <a:gd name="connsiteX123" fmla="*/ 498000 w 525458"/>
              <a:gd name="connsiteY123" fmla="*/ 175427 h 605028"/>
              <a:gd name="connsiteX124" fmla="*/ 490870 w 525458"/>
              <a:gd name="connsiteY124" fmla="*/ 172453 h 605028"/>
              <a:gd name="connsiteX125" fmla="*/ 482838 w 525458"/>
              <a:gd name="connsiteY125" fmla="*/ 164254 h 605028"/>
              <a:gd name="connsiteX126" fmla="*/ 467676 w 525458"/>
              <a:gd name="connsiteY126" fmla="*/ 179481 h 605028"/>
              <a:gd name="connsiteX127" fmla="*/ 525255 w 525458"/>
              <a:gd name="connsiteY127" fmla="*/ 342834 h 605028"/>
              <a:gd name="connsiteX128" fmla="*/ 449987 w 525458"/>
              <a:gd name="connsiteY128" fmla="*/ 526370 h 605028"/>
              <a:gd name="connsiteX129" fmla="*/ 448452 w 525458"/>
              <a:gd name="connsiteY129" fmla="*/ 528352 h 605028"/>
              <a:gd name="connsiteX130" fmla="*/ 446647 w 525458"/>
              <a:gd name="connsiteY130" fmla="*/ 529794 h 605028"/>
              <a:gd name="connsiteX131" fmla="*/ 262628 w 525458"/>
              <a:gd name="connsiteY131" fmla="*/ 605028 h 605028"/>
              <a:gd name="connsiteX132" fmla="*/ 78969 w 525458"/>
              <a:gd name="connsiteY132" fmla="*/ 530154 h 605028"/>
              <a:gd name="connsiteX133" fmla="*/ 76803 w 525458"/>
              <a:gd name="connsiteY133" fmla="*/ 528352 h 605028"/>
              <a:gd name="connsiteX134" fmla="*/ 75269 w 525458"/>
              <a:gd name="connsiteY134" fmla="*/ 526370 h 605028"/>
              <a:gd name="connsiteX135" fmla="*/ 0 w 525458"/>
              <a:gd name="connsiteY135" fmla="*/ 342834 h 605028"/>
              <a:gd name="connsiteX136" fmla="*/ 57128 w 525458"/>
              <a:gd name="connsiteY136" fmla="*/ 180022 h 605028"/>
              <a:gd name="connsiteX137" fmla="*/ 41425 w 525458"/>
              <a:gd name="connsiteY137" fmla="*/ 164344 h 605028"/>
              <a:gd name="connsiteX138" fmla="*/ 33393 w 525458"/>
              <a:gd name="connsiteY138" fmla="*/ 172453 h 605028"/>
              <a:gd name="connsiteX139" fmla="*/ 27256 w 525458"/>
              <a:gd name="connsiteY139" fmla="*/ 175427 h 605028"/>
              <a:gd name="connsiteX140" fmla="*/ 20216 w 525458"/>
              <a:gd name="connsiteY140" fmla="*/ 172453 h 605028"/>
              <a:gd name="connsiteX141" fmla="*/ 12184 w 525458"/>
              <a:gd name="connsiteY141" fmla="*/ 164344 h 605028"/>
              <a:gd name="connsiteX142" fmla="*/ 12184 w 525458"/>
              <a:gd name="connsiteY142" fmla="*/ 108932 h 605028"/>
              <a:gd name="connsiteX143" fmla="*/ 28339 w 525458"/>
              <a:gd name="connsiteY143" fmla="*/ 92804 h 605028"/>
              <a:gd name="connsiteX144" fmla="*/ 83842 w 525458"/>
              <a:gd name="connsiteY144" fmla="*/ 92804 h 605028"/>
              <a:gd name="connsiteX145" fmla="*/ 90882 w 525458"/>
              <a:gd name="connsiteY145" fmla="*/ 100823 h 605028"/>
              <a:gd name="connsiteX146" fmla="*/ 90882 w 525458"/>
              <a:gd name="connsiteY146" fmla="*/ 114969 h 605028"/>
              <a:gd name="connsiteX147" fmla="*/ 83842 w 525458"/>
              <a:gd name="connsiteY147" fmla="*/ 121997 h 605028"/>
              <a:gd name="connsiteX148" fmla="*/ 99546 w 525458"/>
              <a:gd name="connsiteY148" fmla="*/ 137674 h 605028"/>
              <a:gd name="connsiteX149" fmla="*/ 232304 w 525458"/>
              <a:gd name="connsiteY149" fmla="*/ 82442 h 605028"/>
              <a:gd name="connsiteX150" fmla="*/ 232304 w 525458"/>
              <a:gd name="connsiteY150" fmla="*/ 60458 h 605028"/>
              <a:gd name="connsiteX151" fmla="*/ 212088 w 525458"/>
              <a:gd name="connsiteY151" fmla="*/ 60458 h 605028"/>
              <a:gd name="connsiteX152" fmla="*/ 202070 w 525458"/>
              <a:gd name="connsiteY152" fmla="*/ 50457 h 605028"/>
              <a:gd name="connsiteX153" fmla="*/ 202070 w 525458"/>
              <a:gd name="connsiteY153" fmla="*/ 10091 h 605028"/>
              <a:gd name="connsiteX154" fmla="*/ 212088 w 525458"/>
              <a:gd name="connsiteY154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525458" h="605028">
                <a:moveTo>
                  <a:pt x="262630" y="322685"/>
                </a:moveTo>
                <a:cubicBezTo>
                  <a:pt x="251529" y="322685"/>
                  <a:pt x="242413" y="331787"/>
                  <a:pt x="242413" y="342870"/>
                </a:cubicBezTo>
                <a:cubicBezTo>
                  <a:pt x="242413" y="353954"/>
                  <a:pt x="251529" y="363056"/>
                  <a:pt x="262630" y="363056"/>
                </a:cubicBezTo>
                <a:cubicBezTo>
                  <a:pt x="273731" y="363056"/>
                  <a:pt x="282847" y="353954"/>
                  <a:pt x="282847" y="342870"/>
                </a:cubicBezTo>
                <a:cubicBezTo>
                  <a:pt x="282847" y="331787"/>
                  <a:pt x="273731" y="322685"/>
                  <a:pt x="262630" y="322685"/>
                </a:cubicBezTo>
                <a:close/>
                <a:moveTo>
                  <a:pt x="262630" y="161383"/>
                </a:moveTo>
                <a:cubicBezTo>
                  <a:pt x="268677" y="161383"/>
                  <a:pt x="272738" y="165348"/>
                  <a:pt x="272738" y="171476"/>
                </a:cubicBezTo>
                <a:lnTo>
                  <a:pt x="272738" y="303852"/>
                </a:lnTo>
                <a:cubicBezTo>
                  <a:pt x="290067" y="308357"/>
                  <a:pt x="303064" y="324127"/>
                  <a:pt x="303064" y="342870"/>
                </a:cubicBezTo>
                <a:cubicBezTo>
                  <a:pt x="303064" y="365038"/>
                  <a:pt x="284833" y="383241"/>
                  <a:pt x="262630" y="383241"/>
                </a:cubicBezTo>
                <a:cubicBezTo>
                  <a:pt x="240427" y="383241"/>
                  <a:pt x="222196" y="365038"/>
                  <a:pt x="222196" y="342870"/>
                </a:cubicBezTo>
                <a:cubicBezTo>
                  <a:pt x="222196" y="324127"/>
                  <a:pt x="235193" y="308357"/>
                  <a:pt x="252522" y="303852"/>
                </a:cubicBezTo>
                <a:lnTo>
                  <a:pt x="252522" y="171476"/>
                </a:lnTo>
                <a:cubicBezTo>
                  <a:pt x="252522" y="165348"/>
                  <a:pt x="256583" y="161383"/>
                  <a:pt x="262630" y="161383"/>
                </a:cubicBezTo>
                <a:close/>
                <a:moveTo>
                  <a:pt x="455582" y="137134"/>
                </a:moveTo>
                <a:lnTo>
                  <a:pt x="441413" y="151280"/>
                </a:lnTo>
                <a:cubicBezTo>
                  <a:pt x="443128" y="152451"/>
                  <a:pt x="444572" y="153892"/>
                  <a:pt x="445835" y="155334"/>
                </a:cubicBezTo>
                <a:cubicBezTo>
                  <a:pt x="446738" y="155875"/>
                  <a:pt x="447640" y="156505"/>
                  <a:pt x="448452" y="157316"/>
                </a:cubicBezTo>
                <a:cubicBezTo>
                  <a:pt x="449355" y="158127"/>
                  <a:pt x="449987" y="159118"/>
                  <a:pt x="450528" y="160109"/>
                </a:cubicBezTo>
                <a:cubicBezTo>
                  <a:pt x="451882" y="161551"/>
                  <a:pt x="453145" y="162903"/>
                  <a:pt x="454499" y="164344"/>
                </a:cubicBezTo>
                <a:lnTo>
                  <a:pt x="455582" y="165335"/>
                </a:lnTo>
                <a:lnTo>
                  <a:pt x="469661" y="151280"/>
                </a:lnTo>
                <a:close/>
                <a:moveTo>
                  <a:pt x="69673" y="136143"/>
                </a:moveTo>
                <a:lnTo>
                  <a:pt x="62814" y="142990"/>
                </a:lnTo>
                <a:lnTo>
                  <a:pt x="55594" y="150198"/>
                </a:lnTo>
                <a:lnTo>
                  <a:pt x="69673" y="164344"/>
                </a:lnTo>
                <a:cubicBezTo>
                  <a:pt x="71749" y="161371"/>
                  <a:pt x="74727" y="159299"/>
                  <a:pt x="76803" y="157316"/>
                </a:cubicBezTo>
                <a:lnTo>
                  <a:pt x="83842" y="150198"/>
                </a:lnTo>
                <a:close/>
                <a:moveTo>
                  <a:pt x="55594" y="101814"/>
                </a:moveTo>
                <a:cubicBezTo>
                  <a:pt x="50540" y="101814"/>
                  <a:pt x="45486" y="103886"/>
                  <a:pt x="42418" y="107851"/>
                </a:cubicBezTo>
                <a:lnTo>
                  <a:pt x="26263" y="124069"/>
                </a:lnTo>
                <a:cubicBezTo>
                  <a:pt x="19223" y="131097"/>
                  <a:pt x="19223" y="143170"/>
                  <a:pt x="26263" y="151280"/>
                </a:cubicBezTo>
                <a:lnTo>
                  <a:pt x="27256" y="152271"/>
                </a:lnTo>
                <a:lnTo>
                  <a:pt x="31588" y="147946"/>
                </a:lnTo>
                <a:cubicBezTo>
                  <a:pt x="32039" y="146234"/>
                  <a:pt x="32941" y="144612"/>
                  <a:pt x="34385" y="143170"/>
                </a:cubicBezTo>
                <a:lnTo>
                  <a:pt x="62634" y="114969"/>
                </a:lnTo>
                <a:cubicBezTo>
                  <a:pt x="64078" y="113527"/>
                  <a:pt x="65702" y="112626"/>
                  <a:pt x="67417" y="112266"/>
                </a:cubicBezTo>
                <a:lnTo>
                  <a:pt x="69673" y="109923"/>
                </a:lnTo>
                <a:lnTo>
                  <a:pt x="68680" y="106860"/>
                </a:lnTo>
                <a:cubicBezTo>
                  <a:pt x="65702" y="103886"/>
                  <a:pt x="60648" y="101814"/>
                  <a:pt x="55594" y="101814"/>
                </a:cubicBezTo>
                <a:close/>
                <a:moveTo>
                  <a:pt x="469672" y="101713"/>
                </a:moveTo>
                <a:cubicBezTo>
                  <a:pt x="464629" y="101837"/>
                  <a:pt x="459598" y="103841"/>
                  <a:pt x="455582" y="107851"/>
                </a:cubicBezTo>
                <a:lnTo>
                  <a:pt x="498000" y="150198"/>
                </a:lnTo>
                <a:lnTo>
                  <a:pt x="498992" y="149207"/>
                </a:lnTo>
                <a:cubicBezTo>
                  <a:pt x="507024" y="141188"/>
                  <a:pt x="507024" y="129025"/>
                  <a:pt x="498992" y="121997"/>
                </a:cubicBezTo>
                <a:lnTo>
                  <a:pt x="483830" y="106860"/>
                </a:lnTo>
                <a:cubicBezTo>
                  <a:pt x="479769" y="103346"/>
                  <a:pt x="474715" y="101589"/>
                  <a:pt x="469672" y="101713"/>
                </a:cubicBezTo>
                <a:close/>
                <a:moveTo>
                  <a:pt x="252520" y="101273"/>
                </a:moveTo>
                <a:cubicBezTo>
                  <a:pt x="249632" y="101454"/>
                  <a:pt x="246653" y="101634"/>
                  <a:pt x="243404" y="101814"/>
                </a:cubicBezTo>
                <a:cubicBezTo>
                  <a:pt x="242863" y="101814"/>
                  <a:pt x="242412" y="101814"/>
                  <a:pt x="241870" y="101724"/>
                </a:cubicBezTo>
                <a:cubicBezTo>
                  <a:pt x="186908" y="106409"/>
                  <a:pt x="137090" y="129655"/>
                  <a:pt x="98643" y="164975"/>
                </a:cubicBezTo>
                <a:lnTo>
                  <a:pt x="118228" y="184527"/>
                </a:lnTo>
                <a:cubicBezTo>
                  <a:pt x="122199" y="188581"/>
                  <a:pt x="122199" y="194618"/>
                  <a:pt x="118228" y="198673"/>
                </a:cubicBezTo>
                <a:cubicBezTo>
                  <a:pt x="116152" y="200655"/>
                  <a:pt x="114166" y="201646"/>
                  <a:pt x="111098" y="201646"/>
                </a:cubicBezTo>
                <a:cubicBezTo>
                  <a:pt x="108120" y="201646"/>
                  <a:pt x="106044" y="200655"/>
                  <a:pt x="104058" y="198673"/>
                </a:cubicBezTo>
                <a:lnTo>
                  <a:pt x="84474" y="179121"/>
                </a:lnTo>
                <a:cubicBezTo>
                  <a:pt x="46750" y="220027"/>
                  <a:pt x="22924" y="273727"/>
                  <a:pt x="20487" y="332743"/>
                </a:cubicBezTo>
                <a:lnTo>
                  <a:pt x="40432" y="332743"/>
                </a:lnTo>
                <a:cubicBezTo>
                  <a:pt x="46479" y="332743"/>
                  <a:pt x="50540" y="336797"/>
                  <a:pt x="50540" y="342834"/>
                </a:cubicBezTo>
                <a:cubicBezTo>
                  <a:pt x="50540" y="348871"/>
                  <a:pt x="46479" y="352926"/>
                  <a:pt x="40432" y="352926"/>
                </a:cubicBezTo>
                <a:lnTo>
                  <a:pt x="20487" y="352926"/>
                </a:lnTo>
                <a:cubicBezTo>
                  <a:pt x="22924" y="411942"/>
                  <a:pt x="46840" y="465642"/>
                  <a:pt x="84474" y="506548"/>
                </a:cubicBezTo>
                <a:lnTo>
                  <a:pt x="104058" y="486996"/>
                </a:lnTo>
                <a:cubicBezTo>
                  <a:pt x="108120" y="483031"/>
                  <a:pt x="114166" y="483031"/>
                  <a:pt x="118228" y="486996"/>
                </a:cubicBezTo>
                <a:cubicBezTo>
                  <a:pt x="122199" y="491050"/>
                  <a:pt x="122199" y="497087"/>
                  <a:pt x="118228" y="501142"/>
                </a:cubicBezTo>
                <a:lnTo>
                  <a:pt x="98643" y="520694"/>
                </a:lnTo>
                <a:cubicBezTo>
                  <a:pt x="139617" y="558356"/>
                  <a:pt x="193406" y="582142"/>
                  <a:pt x="252520" y="584575"/>
                </a:cubicBezTo>
                <a:lnTo>
                  <a:pt x="252520" y="564663"/>
                </a:lnTo>
                <a:cubicBezTo>
                  <a:pt x="252520" y="558626"/>
                  <a:pt x="256581" y="554571"/>
                  <a:pt x="262628" y="554571"/>
                </a:cubicBezTo>
                <a:cubicBezTo>
                  <a:pt x="268674" y="554571"/>
                  <a:pt x="272736" y="558626"/>
                  <a:pt x="272736" y="564663"/>
                </a:cubicBezTo>
                <a:lnTo>
                  <a:pt x="272736" y="584575"/>
                </a:lnTo>
                <a:cubicBezTo>
                  <a:pt x="331849" y="582142"/>
                  <a:pt x="385638" y="558356"/>
                  <a:pt x="426612" y="520694"/>
                </a:cubicBezTo>
                <a:lnTo>
                  <a:pt x="407028" y="501142"/>
                </a:lnTo>
                <a:cubicBezTo>
                  <a:pt x="403057" y="497087"/>
                  <a:pt x="403057" y="491050"/>
                  <a:pt x="407028" y="486996"/>
                </a:cubicBezTo>
                <a:cubicBezTo>
                  <a:pt x="411089" y="483031"/>
                  <a:pt x="417136" y="483031"/>
                  <a:pt x="421197" y="486996"/>
                </a:cubicBezTo>
                <a:lnTo>
                  <a:pt x="440781" y="506548"/>
                </a:lnTo>
                <a:cubicBezTo>
                  <a:pt x="478415" y="465642"/>
                  <a:pt x="502332" y="411942"/>
                  <a:pt x="504768" y="352926"/>
                </a:cubicBezTo>
                <a:lnTo>
                  <a:pt x="484823" y="352926"/>
                </a:lnTo>
                <a:cubicBezTo>
                  <a:pt x="478776" y="352926"/>
                  <a:pt x="474715" y="348871"/>
                  <a:pt x="474715" y="342834"/>
                </a:cubicBezTo>
                <a:cubicBezTo>
                  <a:pt x="474715" y="336797"/>
                  <a:pt x="478776" y="332743"/>
                  <a:pt x="484823" y="332743"/>
                </a:cubicBezTo>
                <a:lnTo>
                  <a:pt x="504768" y="332743"/>
                </a:lnTo>
                <a:cubicBezTo>
                  <a:pt x="502512" y="277421"/>
                  <a:pt x="481394" y="226784"/>
                  <a:pt x="447730" y="187050"/>
                </a:cubicBezTo>
                <a:cubicBezTo>
                  <a:pt x="447279" y="186599"/>
                  <a:pt x="446828" y="186149"/>
                  <a:pt x="446467" y="185518"/>
                </a:cubicBezTo>
                <a:cubicBezTo>
                  <a:pt x="444301" y="183446"/>
                  <a:pt x="442406" y="181283"/>
                  <a:pt x="440601" y="179301"/>
                </a:cubicBezTo>
                <a:lnTo>
                  <a:pt x="421197" y="198673"/>
                </a:lnTo>
                <a:cubicBezTo>
                  <a:pt x="419211" y="200655"/>
                  <a:pt x="417136" y="201646"/>
                  <a:pt x="414157" y="201646"/>
                </a:cubicBezTo>
                <a:cubicBezTo>
                  <a:pt x="411089" y="201646"/>
                  <a:pt x="409103" y="200655"/>
                  <a:pt x="407028" y="198673"/>
                </a:cubicBezTo>
                <a:cubicBezTo>
                  <a:pt x="403057" y="194618"/>
                  <a:pt x="403057" y="188581"/>
                  <a:pt x="407028" y="184527"/>
                </a:cubicBezTo>
                <a:lnTo>
                  <a:pt x="426522" y="165155"/>
                </a:lnTo>
                <a:cubicBezTo>
                  <a:pt x="424536" y="163353"/>
                  <a:pt x="422460" y="161461"/>
                  <a:pt x="420385" y="159479"/>
                </a:cubicBezTo>
                <a:cubicBezTo>
                  <a:pt x="382931" y="127313"/>
                  <a:pt x="335730" y="106319"/>
                  <a:pt x="283927" y="101814"/>
                </a:cubicBezTo>
                <a:cubicBezTo>
                  <a:pt x="283566" y="101814"/>
                  <a:pt x="283205" y="101814"/>
                  <a:pt x="282844" y="101814"/>
                </a:cubicBezTo>
                <a:cubicBezTo>
                  <a:pt x="279234" y="101634"/>
                  <a:pt x="275894" y="101454"/>
                  <a:pt x="272736" y="101273"/>
                </a:cubicBezTo>
                <a:lnTo>
                  <a:pt x="272736" y="121006"/>
                </a:lnTo>
                <a:cubicBezTo>
                  <a:pt x="272736" y="127042"/>
                  <a:pt x="268674" y="131097"/>
                  <a:pt x="262628" y="131097"/>
                </a:cubicBezTo>
                <a:cubicBezTo>
                  <a:pt x="256581" y="131097"/>
                  <a:pt x="252520" y="127042"/>
                  <a:pt x="252520" y="121006"/>
                </a:cubicBezTo>
                <a:close/>
                <a:moveTo>
                  <a:pt x="252520" y="60458"/>
                </a:moveTo>
                <a:lnTo>
                  <a:pt x="252520" y="80640"/>
                </a:lnTo>
                <a:lnTo>
                  <a:pt x="262628" y="80640"/>
                </a:lnTo>
                <a:lnTo>
                  <a:pt x="272736" y="80640"/>
                </a:lnTo>
                <a:lnTo>
                  <a:pt x="272736" y="60458"/>
                </a:lnTo>
                <a:close/>
                <a:moveTo>
                  <a:pt x="222196" y="20183"/>
                </a:moveTo>
                <a:lnTo>
                  <a:pt x="222196" y="40365"/>
                </a:lnTo>
                <a:lnTo>
                  <a:pt x="242412" y="40365"/>
                </a:lnTo>
                <a:lnTo>
                  <a:pt x="282844" y="40365"/>
                </a:lnTo>
                <a:lnTo>
                  <a:pt x="303060" y="40365"/>
                </a:lnTo>
                <a:lnTo>
                  <a:pt x="303060" y="20183"/>
                </a:lnTo>
                <a:close/>
                <a:moveTo>
                  <a:pt x="212088" y="0"/>
                </a:moveTo>
                <a:lnTo>
                  <a:pt x="313168" y="0"/>
                </a:lnTo>
                <a:cubicBezTo>
                  <a:pt x="319214" y="0"/>
                  <a:pt x="323185" y="4055"/>
                  <a:pt x="323185" y="10091"/>
                </a:cubicBezTo>
                <a:lnTo>
                  <a:pt x="323185" y="50457"/>
                </a:lnTo>
                <a:cubicBezTo>
                  <a:pt x="323185" y="56493"/>
                  <a:pt x="319214" y="60458"/>
                  <a:pt x="313168" y="60458"/>
                </a:cubicBezTo>
                <a:lnTo>
                  <a:pt x="292952" y="60458"/>
                </a:lnTo>
                <a:lnTo>
                  <a:pt x="292952" y="82442"/>
                </a:lnTo>
                <a:cubicBezTo>
                  <a:pt x="342409" y="88209"/>
                  <a:pt x="387804" y="107761"/>
                  <a:pt x="425078" y="137224"/>
                </a:cubicBezTo>
                <a:lnTo>
                  <a:pt x="440871" y="121546"/>
                </a:lnTo>
                <a:lnTo>
                  <a:pt x="434283" y="114969"/>
                </a:lnTo>
                <a:cubicBezTo>
                  <a:pt x="430312" y="110914"/>
                  <a:pt x="430312" y="104878"/>
                  <a:pt x="434283" y="100823"/>
                </a:cubicBezTo>
                <a:lnTo>
                  <a:pt x="442406" y="92804"/>
                </a:lnTo>
                <a:cubicBezTo>
                  <a:pt x="457568" y="77667"/>
                  <a:pt x="482838" y="77667"/>
                  <a:pt x="498992" y="92804"/>
                </a:cubicBezTo>
                <a:lnTo>
                  <a:pt x="514154" y="107851"/>
                </a:lnTo>
                <a:cubicBezTo>
                  <a:pt x="529226" y="122988"/>
                  <a:pt x="529226" y="148216"/>
                  <a:pt x="514154" y="164344"/>
                </a:cubicBezTo>
                <a:lnTo>
                  <a:pt x="505039" y="172453"/>
                </a:lnTo>
                <a:cubicBezTo>
                  <a:pt x="502963" y="174435"/>
                  <a:pt x="500978" y="175427"/>
                  <a:pt x="498000" y="175427"/>
                </a:cubicBezTo>
                <a:cubicBezTo>
                  <a:pt x="494931" y="175427"/>
                  <a:pt x="492946" y="174435"/>
                  <a:pt x="490870" y="172453"/>
                </a:cubicBezTo>
                <a:lnTo>
                  <a:pt x="482838" y="164254"/>
                </a:lnTo>
                <a:lnTo>
                  <a:pt x="467676" y="179481"/>
                </a:lnTo>
                <a:cubicBezTo>
                  <a:pt x="503595" y="224351"/>
                  <a:pt x="525255" y="281205"/>
                  <a:pt x="525255" y="342834"/>
                </a:cubicBezTo>
                <a:cubicBezTo>
                  <a:pt x="525255" y="414464"/>
                  <a:pt x="496465" y="479157"/>
                  <a:pt x="449987" y="526370"/>
                </a:cubicBezTo>
                <a:cubicBezTo>
                  <a:pt x="449626" y="527091"/>
                  <a:pt x="449084" y="527721"/>
                  <a:pt x="448452" y="528352"/>
                </a:cubicBezTo>
                <a:cubicBezTo>
                  <a:pt x="447911" y="528893"/>
                  <a:pt x="447279" y="529343"/>
                  <a:pt x="446647" y="529794"/>
                </a:cubicBezTo>
                <a:cubicBezTo>
                  <a:pt x="399176" y="576376"/>
                  <a:pt x="334106" y="605028"/>
                  <a:pt x="262628" y="605028"/>
                </a:cubicBezTo>
                <a:cubicBezTo>
                  <a:pt x="191330" y="605028"/>
                  <a:pt x="126440" y="576466"/>
                  <a:pt x="78969" y="530154"/>
                </a:cubicBezTo>
                <a:cubicBezTo>
                  <a:pt x="78247" y="529614"/>
                  <a:pt x="77525" y="529073"/>
                  <a:pt x="76803" y="528352"/>
                </a:cubicBezTo>
                <a:cubicBezTo>
                  <a:pt x="76171" y="527721"/>
                  <a:pt x="75630" y="527091"/>
                  <a:pt x="75269" y="526370"/>
                </a:cubicBezTo>
                <a:cubicBezTo>
                  <a:pt x="28790" y="479157"/>
                  <a:pt x="0" y="414464"/>
                  <a:pt x="0" y="342834"/>
                </a:cubicBezTo>
                <a:cubicBezTo>
                  <a:pt x="0" y="281475"/>
                  <a:pt x="21480" y="224892"/>
                  <a:pt x="57128" y="180022"/>
                </a:cubicBezTo>
                <a:lnTo>
                  <a:pt x="41425" y="164344"/>
                </a:lnTo>
                <a:lnTo>
                  <a:pt x="33393" y="172453"/>
                </a:lnTo>
                <a:cubicBezTo>
                  <a:pt x="32310" y="174435"/>
                  <a:pt x="29331" y="175427"/>
                  <a:pt x="27256" y="175427"/>
                </a:cubicBezTo>
                <a:cubicBezTo>
                  <a:pt x="24277" y="175427"/>
                  <a:pt x="22202" y="174435"/>
                  <a:pt x="20216" y="172453"/>
                </a:cubicBezTo>
                <a:lnTo>
                  <a:pt x="12184" y="164344"/>
                </a:lnTo>
                <a:cubicBezTo>
                  <a:pt x="-2978" y="149207"/>
                  <a:pt x="-2978" y="124069"/>
                  <a:pt x="12184" y="108932"/>
                </a:cubicBezTo>
                <a:lnTo>
                  <a:pt x="28339" y="92804"/>
                </a:lnTo>
                <a:cubicBezTo>
                  <a:pt x="43410" y="77667"/>
                  <a:pt x="68680" y="77667"/>
                  <a:pt x="83842" y="92804"/>
                </a:cubicBezTo>
                <a:lnTo>
                  <a:pt x="90882" y="100823"/>
                </a:lnTo>
                <a:cubicBezTo>
                  <a:pt x="94943" y="104878"/>
                  <a:pt x="94943" y="110914"/>
                  <a:pt x="90882" y="114969"/>
                </a:cubicBezTo>
                <a:lnTo>
                  <a:pt x="83842" y="121997"/>
                </a:lnTo>
                <a:lnTo>
                  <a:pt x="99546" y="137674"/>
                </a:lnTo>
                <a:cubicBezTo>
                  <a:pt x="137000" y="108031"/>
                  <a:pt x="182576" y="88209"/>
                  <a:pt x="232304" y="82442"/>
                </a:cubicBezTo>
                <a:lnTo>
                  <a:pt x="232304" y="60458"/>
                </a:lnTo>
                <a:lnTo>
                  <a:pt x="212088" y="60458"/>
                </a:lnTo>
                <a:cubicBezTo>
                  <a:pt x="206041" y="60458"/>
                  <a:pt x="202070" y="56493"/>
                  <a:pt x="202070" y="50457"/>
                </a:cubicBezTo>
                <a:lnTo>
                  <a:pt x="202070" y="10091"/>
                </a:lnTo>
                <a:cubicBezTo>
                  <a:pt x="202070" y="4055"/>
                  <a:pt x="206041" y="0"/>
                  <a:pt x="2120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refinery_357831"/>
          <p:cNvSpPr>
            <a:spLocks noChangeAspect="1"/>
          </p:cNvSpPr>
          <p:nvPr/>
        </p:nvSpPr>
        <p:spPr bwMode="auto">
          <a:xfrm>
            <a:off x="6991162" y="2299810"/>
            <a:ext cx="552313" cy="551479"/>
          </a:xfrm>
          <a:custGeom>
            <a:avLst/>
            <a:gdLst>
              <a:gd name="connsiteX0" fmla="*/ 516519 w 607639"/>
              <a:gd name="connsiteY0" fmla="*/ 535874 h 606722"/>
              <a:gd name="connsiteX1" fmla="*/ 556994 w 607639"/>
              <a:gd name="connsiteY1" fmla="*/ 535874 h 606722"/>
              <a:gd name="connsiteX2" fmla="*/ 567135 w 607639"/>
              <a:gd name="connsiteY2" fmla="*/ 546035 h 606722"/>
              <a:gd name="connsiteX3" fmla="*/ 556994 w 607639"/>
              <a:gd name="connsiteY3" fmla="*/ 556197 h 606722"/>
              <a:gd name="connsiteX4" fmla="*/ 516519 w 607639"/>
              <a:gd name="connsiteY4" fmla="*/ 556197 h 606722"/>
              <a:gd name="connsiteX5" fmla="*/ 506378 w 607639"/>
              <a:gd name="connsiteY5" fmla="*/ 546035 h 606722"/>
              <a:gd name="connsiteX6" fmla="*/ 516519 w 607639"/>
              <a:gd name="connsiteY6" fmla="*/ 535874 h 606722"/>
              <a:gd name="connsiteX7" fmla="*/ 425348 w 607639"/>
              <a:gd name="connsiteY7" fmla="*/ 535874 h 606722"/>
              <a:gd name="connsiteX8" fmla="*/ 465823 w 607639"/>
              <a:gd name="connsiteY8" fmla="*/ 535874 h 606722"/>
              <a:gd name="connsiteX9" fmla="*/ 475964 w 607639"/>
              <a:gd name="connsiteY9" fmla="*/ 546035 h 606722"/>
              <a:gd name="connsiteX10" fmla="*/ 465823 w 607639"/>
              <a:gd name="connsiteY10" fmla="*/ 556197 h 606722"/>
              <a:gd name="connsiteX11" fmla="*/ 425348 w 607639"/>
              <a:gd name="connsiteY11" fmla="*/ 556197 h 606722"/>
              <a:gd name="connsiteX12" fmla="*/ 415207 w 607639"/>
              <a:gd name="connsiteY12" fmla="*/ 546035 h 606722"/>
              <a:gd name="connsiteX13" fmla="*/ 425348 w 607639"/>
              <a:gd name="connsiteY13" fmla="*/ 535874 h 606722"/>
              <a:gd name="connsiteX14" fmla="*/ 334189 w 607639"/>
              <a:gd name="connsiteY14" fmla="*/ 535874 h 606722"/>
              <a:gd name="connsiteX15" fmla="*/ 374710 w 607639"/>
              <a:gd name="connsiteY15" fmla="*/ 535874 h 606722"/>
              <a:gd name="connsiteX16" fmla="*/ 384863 w 607639"/>
              <a:gd name="connsiteY16" fmla="*/ 546035 h 606722"/>
              <a:gd name="connsiteX17" fmla="*/ 374710 w 607639"/>
              <a:gd name="connsiteY17" fmla="*/ 556197 h 606722"/>
              <a:gd name="connsiteX18" fmla="*/ 334189 w 607639"/>
              <a:gd name="connsiteY18" fmla="*/ 556197 h 606722"/>
              <a:gd name="connsiteX19" fmla="*/ 324036 w 607639"/>
              <a:gd name="connsiteY19" fmla="*/ 546035 h 606722"/>
              <a:gd name="connsiteX20" fmla="*/ 334189 w 607639"/>
              <a:gd name="connsiteY20" fmla="*/ 535874 h 606722"/>
              <a:gd name="connsiteX21" fmla="*/ 243078 w 607639"/>
              <a:gd name="connsiteY21" fmla="*/ 535874 h 606722"/>
              <a:gd name="connsiteX22" fmla="*/ 283553 w 607639"/>
              <a:gd name="connsiteY22" fmla="*/ 535874 h 606722"/>
              <a:gd name="connsiteX23" fmla="*/ 293694 w 607639"/>
              <a:gd name="connsiteY23" fmla="*/ 546035 h 606722"/>
              <a:gd name="connsiteX24" fmla="*/ 283553 w 607639"/>
              <a:gd name="connsiteY24" fmla="*/ 556197 h 606722"/>
              <a:gd name="connsiteX25" fmla="*/ 243078 w 607639"/>
              <a:gd name="connsiteY25" fmla="*/ 556197 h 606722"/>
              <a:gd name="connsiteX26" fmla="*/ 232937 w 607639"/>
              <a:gd name="connsiteY26" fmla="*/ 546035 h 606722"/>
              <a:gd name="connsiteX27" fmla="*/ 243078 w 607639"/>
              <a:gd name="connsiteY27" fmla="*/ 535874 h 606722"/>
              <a:gd name="connsiteX28" fmla="*/ 151919 w 607639"/>
              <a:gd name="connsiteY28" fmla="*/ 535874 h 606722"/>
              <a:gd name="connsiteX29" fmla="*/ 192440 w 607639"/>
              <a:gd name="connsiteY29" fmla="*/ 535874 h 606722"/>
              <a:gd name="connsiteX30" fmla="*/ 202593 w 607639"/>
              <a:gd name="connsiteY30" fmla="*/ 546035 h 606722"/>
              <a:gd name="connsiteX31" fmla="*/ 192440 w 607639"/>
              <a:gd name="connsiteY31" fmla="*/ 556197 h 606722"/>
              <a:gd name="connsiteX32" fmla="*/ 151919 w 607639"/>
              <a:gd name="connsiteY32" fmla="*/ 556197 h 606722"/>
              <a:gd name="connsiteX33" fmla="*/ 141766 w 607639"/>
              <a:gd name="connsiteY33" fmla="*/ 546035 h 606722"/>
              <a:gd name="connsiteX34" fmla="*/ 151919 w 607639"/>
              <a:gd name="connsiteY34" fmla="*/ 535874 h 606722"/>
              <a:gd name="connsiteX35" fmla="*/ 60807 w 607639"/>
              <a:gd name="connsiteY35" fmla="*/ 535874 h 606722"/>
              <a:gd name="connsiteX36" fmla="*/ 101282 w 607639"/>
              <a:gd name="connsiteY36" fmla="*/ 535874 h 606722"/>
              <a:gd name="connsiteX37" fmla="*/ 111423 w 607639"/>
              <a:gd name="connsiteY37" fmla="*/ 546035 h 606722"/>
              <a:gd name="connsiteX38" fmla="*/ 101282 w 607639"/>
              <a:gd name="connsiteY38" fmla="*/ 556197 h 606722"/>
              <a:gd name="connsiteX39" fmla="*/ 60807 w 607639"/>
              <a:gd name="connsiteY39" fmla="*/ 556197 h 606722"/>
              <a:gd name="connsiteX40" fmla="*/ 50666 w 607639"/>
              <a:gd name="connsiteY40" fmla="*/ 546035 h 606722"/>
              <a:gd name="connsiteX41" fmla="*/ 60807 w 607639"/>
              <a:gd name="connsiteY41" fmla="*/ 535874 h 606722"/>
              <a:gd name="connsiteX42" fmla="*/ 526571 w 607639"/>
              <a:gd name="connsiteY42" fmla="*/ 475288 h 606722"/>
              <a:gd name="connsiteX43" fmla="*/ 526571 w 607639"/>
              <a:gd name="connsiteY43" fmla="*/ 495481 h 606722"/>
              <a:gd name="connsiteX44" fmla="*/ 546853 w 607639"/>
              <a:gd name="connsiteY44" fmla="*/ 495481 h 606722"/>
              <a:gd name="connsiteX45" fmla="*/ 546853 w 607639"/>
              <a:gd name="connsiteY45" fmla="*/ 475288 h 606722"/>
              <a:gd name="connsiteX46" fmla="*/ 435400 w 607639"/>
              <a:gd name="connsiteY46" fmla="*/ 475288 h 606722"/>
              <a:gd name="connsiteX47" fmla="*/ 435400 w 607639"/>
              <a:gd name="connsiteY47" fmla="*/ 495481 h 606722"/>
              <a:gd name="connsiteX48" fmla="*/ 455682 w 607639"/>
              <a:gd name="connsiteY48" fmla="*/ 495481 h 606722"/>
              <a:gd name="connsiteX49" fmla="*/ 455682 w 607639"/>
              <a:gd name="connsiteY49" fmla="*/ 475288 h 606722"/>
              <a:gd name="connsiteX50" fmla="*/ 344252 w 607639"/>
              <a:gd name="connsiteY50" fmla="*/ 475288 h 606722"/>
              <a:gd name="connsiteX51" fmla="*/ 344252 w 607639"/>
              <a:gd name="connsiteY51" fmla="*/ 495481 h 606722"/>
              <a:gd name="connsiteX52" fmla="*/ 364558 w 607639"/>
              <a:gd name="connsiteY52" fmla="*/ 495481 h 606722"/>
              <a:gd name="connsiteX53" fmla="*/ 364558 w 607639"/>
              <a:gd name="connsiteY53" fmla="*/ 475288 h 606722"/>
              <a:gd name="connsiteX54" fmla="*/ 253130 w 607639"/>
              <a:gd name="connsiteY54" fmla="*/ 475288 h 606722"/>
              <a:gd name="connsiteX55" fmla="*/ 253130 w 607639"/>
              <a:gd name="connsiteY55" fmla="*/ 495481 h 606722"/>
              <a:gd name="connsiteX56" fmla="*/ 273412 w 607639"/>
              <a:gd name="connsiteY56" fmla="*/ 495481 h 606722"/>
              <a:gd name="connsiteX57" fmla="*/ 273412 w 607639"/>
              <a:gd name="connsiteY57" fmla="*/ 475288 h 606722"/>
              <a:gd name="connsiteX58" fmla="*/ 161982 w 607639"/>
              <a:gd name="connsiteY58" fmla="*/ 475288 h 606722"/>
              <a:gd name="connsiteX59" fmla="*/ 161982 w 607639"/>
              <a:gd name="connsiteY59" fmla="*/ 495481 h 606722"/>
              <a:gd name="connsiteX60" fmla="*/ 182288 w 607639"/>
              <a:gd name="connsiteY60" fmla="*/ 495481 h 606722"/>
              <a:gd name="connsiteX61" fmla="*/ 182288 w 607639"/>
              <a:gd name="connsiteY61" fmla="*/ 475288 h 606722"/>
              <a:gd name="connsiteX62" fmla="*/ 70859 w 607639"/>
              <a:gd name="connsiteY62" fmla="*/ 475288 h 606722"/>
              <a:gd name="connsiteX63" fmla="*/ 70859 w 607639"/>
              <a:gd name="connsiteY63" fmla="*/ 495481 h 606722"/>
              <a:gd name="connsiteX64" fmla="*/ 91141 w 607639"/>
              <a:gd name="connsiteY64" fmla="*/ 495481 h 606722"/>
              <a:gd name="connsiteX65" fmla="*/ 91141 w 607639"/>
              <a:gd name="connsiteY65" fmla="*/ 475288 h 606722"/>
              <a:gd name="connsiteX66" fmla="*/ 516519 w 607639"/>
              <a:gd name="connsiteY66" fmla="*/ 455006 h 606722"/>
              <a:gd name="connsiteX67" fmla="*/ 556994 w 607639"/>
              <a:gd name="connsiteY67" fmla="*/ 455006 h 606722"/>
              <a:gd name="connsiteX68" fmla="*/ 567135 w 607639"/>
              <a:gd name="connsiteY68" fmla="*/ 465147 h 606722"/>
              <a:gd name="connsiteX69" fmla="*/ 567135 w 607639"/>
              <a:gd name="connsiteY69" fmla="*/ 505622 h 606722"/>
              <a:gd name="connsiteX70" fmla="*/ 556994 w 607639"/>
              <a:gd name="connsiteY70" fmla="*/ 515763 h 606722"/>
              <a:gd name="connsiteX71" fmla="*/ 516519 w 607639"/>
              <a:gd name="connsiteY71" fmla="*/ 515763 h 606722"/>
              <a:gd name="connsiteX72" fmla="*/ 506378 w 607639"/>
              <a:gd name="connsiteY72" fmla="*/ 505622 h 606722"/>
              <a:gd name="connsiteX73" fmla="*/ 506378 w 607639"/>
              <a:gd name="connsiteY73" fmla="*/ 465147 h 606722"/>
              <a:gd name="connsiteX74" fmla="*/ 516519 w 607639"/>
              <a:gd name="connsiteY74" fmla="*/ 455006 h 606722"/>
              <a:gd name="connsiteX75" fmla="*/ 425348 w 607639"/>
              <a:gd name="connsiteY75" fmla="*/ 455006 h 606722"/>
              <a:gd name="connsiteX76" fmla="*/ 465823 w 607639"/>
              <a:gd name="connsiteY76" fmla="*/ 455006 h 606722"/>
              <a:gd name="connsiteX77" fmla="*/ 475964 w 607639"/>
              <a:gd name="connsiteY77" fmla="*/ 465147 h 606722"/>
              <a:gd name="connsiteX78" fmla="*/ 475964 w 607639"/>
              <a:gd name="connsiteY78" fmla="*/ 505622 h 606722"/>
              <a:gd name="connsiteX79" fmla="*/ 465823 w 607639"/>
              <a:gd name="connsiteY79" fmla="*/ 515763 h 606722"/>
              <a:gd name="connsiteX80" fmla="*/ 425348 w 607639"/>
              <a:gd name="connsiteY80" fmla="*/ 515763 h 606722"/>
              <a:gd name="connsiteX81" fmla="*/ 415207 w 607639"/>
              <a:gd name="connsiteY81" fmla="*/ 505622 h 606722"/>
              <a:gd name="connsiteX82" fmla="*/ 415207 w 607639"/>
              <a:gd name="connsiteY82" fmla="*/ 465147 h 606722"/>
              <a:gd name="connsiteX83" fmla="*/ 425348 w 607639"/>
              <a:gd name="connsiteY83" fmla="*/ 455006 h 606722"/>
              <a:gd name="connsiteX84" fmla="*/ 334189 w 607639"/>
              <a:gd name="connsiteY84" fmla="*/ 455006 h 606722"/>
              <a:gd name="connsiteX85" fmla="*/ 374710 w 607639"/>
              <a:gd name="connsiteY85" fmla="*/ 455006 h 606722"/>
              <a:gd name="connsiteX86" fmla="*/ 384863 w 607639"/>
              <a:gd name="connsiteY86" fmla="*/ 465147 h 606722"/>
              <a:gd name="connsiteX87" fmla="*/ 384863 w 607639"/>
              <a:gd name="connsiteY87" fmla="*/ 505622 h 606722"/>
              <a:gd name="connsiteX88" fmla="*/ 374710 w 607639"/>
              <a:gd name="connsiteY88" fmla="*/ 515763 h 606722"/>
              <a:gd name="connsiteX89" fmla="*/ 334189 w 607639"/>
              <a:gd name="connsiteY89" fmla="*/ 515763 h 606722"/>
              <a:gd name="connsiteX90" fmla="*/ 324036 w 607639"/>
              <a:gd name="connsiteY90" fmla="*/ 505622 h 606722"/>
              <a:gd name="connsiteX91" fmla="*/ 324036 w 607639"/>
              <a:gd name="connsiteY91" fmla="*/ 465147 h 606722"/>
              <a:gd name="connsiteX92" fmla="*/ 334189 w 607639"/>
              <a:gd name="connsiteY92" fmla="*/ 455006 h 606722"/>
              <a:gd name="connsiteX93" fmla="*/ 243078 w 607639"/>
              <a:gd name="connsiteY93" fmla="*/ 455006 h 606722"/>
              <a:gd name="connsiteX94" fmla="*/ 283553 w 607639"/>
              <a:gd name="connsiteY94" fmla="*/ 455006 h 606722"/>
              <a:gd name="connsiteX95" fmla="*/ 293694 w 607639"/>
              <a:gd name="connsiteY95" fmla="*/ 465147 h 606722"/>
              <a:gd name="connsiteX96" fmla="*/ 293694 w 607639"/>
              <a:gd name="connsiteY96" fmla="*/ 505622 h 606722"/>
              <a:gd name="connsiteX97" fmla="*/ 283553 w 607639"/>
              <a:gd name="connsiteY97" fmla="*/ 515763 h 606722"/>
              <a:gd name="connsiteX98" fmla="*/ 243078 w 607639"/>
              <a:gd name="connsiteY98" fmla="*/ 515763 h 606722"/>
              <a:gd name="connsiteX99" fmla="*/ 232937 w 607639"/>
              <a:gd name="connsiteY99" fmla="*/ 505622 h 606722"/>
              <a:gd name="connsiteX100" fmla="*/ 232937 w 607639"/>
              <a:gd name="connsiteY100" fmla="*/ 465147 h 606722"/>
              <a:gd name="connsiteX101" fmla="*/ 243078 w 607639"/>
              <a:gd name="connsiteY101" fmla="*/ 455006 h 606722"/>
              <a:gd name="connsiteX102" fmla="*/ 151919 w 607639"/>
              <a:gd name="connsiteY102" fmla="*/ 455006 h 606722"/>
              <a:gd name="connsiteX103" fmla="*/ 192440 w 607639"/>
              <a:gd name="connsiteY103" fmla="*/ 455006 h 606722"/>
              <a:gd name="connsiteX104" fmla="*/ 202593 w 607639"/>
              <a:gd name="connsiteY104" fmla="*/ 465147 h 606722"/>
              <a:gd name="connsiteX105" fmla="*/ 202593 w 607639"/>
              <a:gd name="connsiteY105" fmla="*/ 505622 h 606722"/>
              <a:gd name="connsiteX106" fmla="*/ 192440 w 607639"/>
              <a:gd name="connsiteY106" fmla="*/ 515763 h 606722"/>
              <a:gd name="connsiteX107" fmla="*/ 151919 w 607639"/>
              <a:gd name="connsiteY107" fmla="*/ 515763 h 606722"/>
              <a:gd name="connsiteX108" fmla="*/ 141766 w 607639"/>
              <a:gd name="connsiteY108" fmla="*/ 505622 h 606722"/>
              <a:gd name="connsiteX109" fmla="*/ 141766 w 607639"/>
              <a:gd name="connsiteY109" fmla="*/ 465147 h 606722"/>
              <a:gd name="connsiteX110" fmla="*/ 151919 w 607639"/>
              <a:gd name="connsiteY110" fmla="*/ 455006 h 606722"/>
              <a:gd name="connsiteX111" fmla="*/ 60807 w 607639"/>
              <a:gd name="connsiteY111" fmla="*/ 455006 h 606722"/>
              <a:gd name="connsiteX112" fmla="*/ 101282 w 607639"/>
              <a:gd name="connsiteY112" fmla="*/ 455006 h 606722"/>
              <a:gd name="connsiteX113" fmla="*/ 111423 w 607639"/>
              <a:gd name="connsiteY113" fmla="*/ 465147 h 606722"/>
              <a:gd name="connsiteX114" fmla="*/ 111423 w 607639"/>
              <a:gd name="connsiteY114" fmla="*/ 505622 h 606722"/>
              <a:gd name="connsiteX115" fmla="*/ 101282 w 607639"/>
              <a:gd name="connsiteY115" fmla="*/ 515763 h 606722"/>
              <a:gd name="connsiteX116" fmla="*/ 60807 w 607639"/>
              <a:gd name="connsiteY116" fmla="*/ 515763 h 606722"/>
              <a:gd name="connsiteX117" fmla="*/ 50666 w 607639"/>
              <a:gd name="connsiteY117" fmla="*/ 505622 h 606722"/>
              <a:gd name="connsiteX118" fmla="*/ 50666 w 607639"/>
              <a:gd name="connsiteY118" fmla="*/ 465147 h 606722"/>
              <a:gd name="connsiteX119" fmla="*/ 60807 w 607639"/>
              <a:gd name="connsiteY119" fmla="*/ 455006 h 606722"/>
              <a:gd name="connsiteX120" fmla="*/ 20293 w 607639"/>
              <a:gd name="connsiteY120" fmla="*/ 424714 h 606722"/>
              <a:gd name="connsiteX121" fmla="*/ 20293 w 607639"/>
              <a:gd name="connsiteY121" fmla="*/ 586459 h 606722"/>
              <a:gd name="connsiteX122" fmla="*/ 587346 w 607639"/>
              <a:gd name="connsiteY122" fmla="*/ 586459 h 606722"/>
              <a:gd name="connsiteX123" fmla="*/ 587346 w 607639"/>
              <a:gd name="connsiteY123" fmla="*/ 424714 h 606722"/>
              <a:gd name="connsiteX124" fmla="*/ 567142 w 607639"/>
              <a:gd name="connsiteY124" fmla="*/ 424714 h 606722"/>
              <a:gd name="connsiteX125" fmla="*/ 364566 w 607639"/>
              <a:gd name="connsiteY125" fmla="*/ 424714 h 606722"/>
              <a:gd name="connsiteX126" fmla="*/ 243073 w 607639"/>
              <a:gd name="connsiteY126" fmla="*/ 424714 h 606722"/>
              <a:gd name="connsiteX127" fmla="*/ 40497 w 607639"/>
              <a:gd name="connsiteY127" fmla="*/ 424714 h 606722"/>
              <a:gd name="connsiteX128" fmla="*/ 384859 w 607639"/>
              <a:gd name="connsiteY128" fmla="*/ 343753 h 606722"/>
              <a:gd name="connsiteX129" fmla="*/ 384859 w 607639"/>
              <a:gd name="connsiteY129" fmla="*/ 404452 h 606722"/>
              <a:gd name="connsiteX130" fmla="*/ 546848 w 607639"/>
              <a:gd name="connsiteY130" fmla="*/ 404452 h 606722"/>
              <a:gd name="connsiteX131" fmla="*/ 546848 w 607639"/>
              <a:gd name="connsiteY131" fmla="*/ 343753 h 606722"/>
              <a:gd name="connsiteX132" fmla="*/ 60791 w 607639"/>
              <a:gd name="connsiteY132" fmla="*/ 343753 h 606722"/>
              <a:gd name="connsiteX133" fmla="*/ 60791 w 607639"/>
              <a:gd name="connsiteY133" fmla="*/ 404452 h 606722"/>
              <a:gd name="connsiteX134" fmla="*/ 222780 w 607639"/>
              <a:gd name="connsiteY134" fmla="*/ 404452 h 606722"/>
              <a:gd name="connsiteX135" fmla="*/ 222780 w 607639"/>
              <a:gd name="connsiteY135" fmla="*/ 343753 h 606722"/>
              <a:gd name="connsiteX136" fmla="*/ 364566 w 607639"/>
              <a:gd name="connsiteY136" fmla="*/ 303317 h 606722"/>
              <a:gd name="connsiteX137" fmla="*/ 354419 w 607639"/>
              <a:gd name="connsiteY137" fmla="*/ 313448 h 606722"/>
              <a:gd name="connsiteX138" fmla="*/ 364566 w 607639"/>
              <a:gd name="connsiteY138" fmla="*/ 323579 h 606722"/>
              <a:gd name="connsiteX139" fmla="*/ 567142 w 607639"/>
              <a:gd name="connsiteY139" fmla="*/ 323579 h 606722"/>
              <a:gd name="connsiteX140" fmla="*/ 577199 w 607639"/>
              <a:gd name="connsiteY140" fmla="*/ 313448 h 606722"/>
              <a:gd name="connsiteX141" fmla="*/ 567142 w 607639"/>
              <a:gd name="connsiteY141" fmla="*/ 303317 h 606722"/>
              <a:gd name="connsiteX142" fmla="*/ 40497 w 607639"/>
              <a:gd name="connsiteY142" fmla="*/ 303317 h 606722"/>
              <a:gd name="connsiteX143" fmla="*/ 30351 w 607639"/>
              <a:gd name="connsiteY143" fmla="*/ 313448 h 606722"/>
              <a:gd name="connsiteX144" fmla="*/ 40497 w 607639"/>
              <a:gd name="connsiteY144" fmla="*/ 323579 h 606722"/>
              <a:gd name="connsiteX145" fmla="*/ 243073 w 607639"/>
              <a:gd name="connsiteY145" fmla="*/ 323579 h 606722"/>
              <a:gd name="connsiteX146" fmla="*/ 253131 w 607639"/>
              <a:gd name="connsiteY146" fmla="*/ 313448 h 606722"/>
              <a:gd name="connsiteX147" fmla="*/ 243073 w 607639"/>
              <a:gd name="connsiteY147" fmla="*/ 303317 h 606722"/>
              <a:gd name="connsiteX148" fmla="*/ 384859 w 607639"/>
              <a:gd name="connsiteY148" fmla="*/ 212313 h 606722"/>
              <a:gd name="connsiteX149" fmla="*/ 384859 w 607639"/>
              <a:gd name="connsiteY149" fmla="*/ 283143 h 606722"/>
              <a:gd name="connsiteX150" fmla="*/ 546848 w 607639"/>
              <a:gd name="connsiteY150" fmla="*/ 283143 h 606722"/>
              <a:gd name="connsiteX151" fmla="*/ 546848 w 607639"/>
              <a:gd name="connsiteY151" fmla="*/ 212313 h 606722"/>
              <a:gd name="connsiteX152" fmla="*/ 60791 w 607639"/>
              <a:gd name="connsiteY152" fmla="*/ 212313 h 606722"/>
              <a:gd name="connsiteX153" fmla="*/ 60791 w 607639"/>
              <a:gd name="connsiteY153" fmla="*/ 283143 h 606722"/>
              <a:gd name="connsiteX154" fmla="*/ 222780 w 607639"/>
              <a:gd name="connsiteY154" fmla="*/ 283143 h 606722"/>
              <a:gd name="connsiteX155" fmla="*/ 222780 w 607639"/>
              <a:gd name="connsiteY155" fmla="*/ 212313 h 606722"/>
              <a:gd name="connsiteX156" fmla="*/ 364566 w 607639"/>
              <a:gd name="connsiteY156" fmla="*/ 171876 h 606722"/>
              <a:gd name="connsiteX157" fmla="*/ 354419 w 607639"/>
              <a:gd name="connsiteY157" fmla="*/ 182008 h 606722"/>
              <a:gd name="connsiteX158" fmla="*/ 364566 w 607639"/>
              <a:gd name="connsiteY158" fmla="*/ 192139 h 606722"/>
              <a:gd name="connsiteX159" fmla="*/ 567142 w 607639"/>
              <a:gd name="connsiteY159" fmla="*/ 192139 h 606722"/>
              <a:gd name="connsiteX160" fmla="*/ 577199 w 607639"/>
              <a:gd name="connsiteY160" fmla="*/ 182008 h 606722"/>
              <a:gd name="connsiteX161" fmla="*/ 567142 w 607639"/>
              <a:gd name="connsiteY161" fmla="*/ 171876 h 606722"/>
              <a:gd name="connsiteX162" fmla="*/ 40497 w 607639"/>
              <a:gd name="connsiteY162" fmla="*/ 171876 h 606722"/>
              <a:gd name="connsiteX163" fmla="*/ 30351 w 607639"/>
              <a:gd name="connsiteY163" fmla="*/ 182008 h 606722"/>
              <a:gd name="connsiteX164" fmla="*/ 40497 w 607639"/>
              <a:gd name="connsiteY164" fmla="*/ 192139 h 606722"/>
              <a:gd name="connsiteX165" fmla="*/ 243073 w 607639"/>
              <a:gd name="connsiteY165" fmla="*/ 192139 h 606722"/>
              <a:gd name="connsiteX166" fmla="*/ 253131 w 607639"/>
              <a:gd name="connsiteY166" fmla="*/ 182008 h 606722"/>
              <a:gd name="connsiteX167" fmla="*/ 243073 w 607639"/>
              <a:gd name="connsiteY167" fmla="*/ 171876 h 606722"/>
              <a:gd name="connsiteX168" fmla="*/ 443869 w 607639"/>
              <a:gd name="connsiteY168" fmla="*/ 80873 h 606722"/>
              <a:gd name="connsiteX169" fmla="*/ 384859 w 607639"/>
              <a:gd name="connsiteY169" fmla="*/ 139794 h 606722"/>
              <a:gd name="connsiteX170" fmla="*/ 384859 w 607639"/>
              <a:gd name="connsiteY170" fmla="*/ 151703 h 606722"/>
              <a:gd name="connsiteX171" fmla="*/ 546848 w 607639"/>
              <a:gd name="connsiteY171" fmla="*/ 151703 h 606722"/>
              <a:gd name="connsiteX172" fmla="*/ 546848 w 607639"/>
              <a:gd name="connsiteY172" fmla="*/ 139794 h 606722"/>
              <a:gd name="connsiteX173" fmla="*/ 487838 w 607639"/>
              <a:gd name="connsiteY173" fmla="*/ 80873 h 606722"/>
              <a:gd name="connsiteX174" fmla="*/ 119801 w 607639"/>
              <a:gd name="connsiteY174" fmla="*/ 80873 h 606722"/>
              <a:gd name="connsiteX175" fmla="*/ 60791 w 607639"/>
              <a:gd name="connsiteY175" fmla="*/ 139794 h 606722"/>
              <a:gd name="connsiteX176" fmla="*/ 60791 w 607639"/>
              <a:gd name="connsiteY176" fmla="*/ 151703 h 606722"/>
              <a:gd name="connsiteX177" fmla="*/ 222780 w 607639"/>
              <a:gd name="connsiteY177" fmla="*/ 151703 h 606722"/>
              <a:gd name="connsiteX178" fmla="*/ 222780 w 607639"/>
              <a:gd name="connsiteY178" fmla="*/ 139794 h 606722"/>
              <a:gd name="connsiteX179" fmla="*/ 163770 w 607639"/>
              <a:gd name="connsiteY179" fmla="*/ 80873 h 606722"/>
              <a:gd name="connsiteX180" fmla="*/ 202576 w 607639"/>
              <a:gd name="connsiteY180" fmla="*/ 20263 h 606722"/>
              <a:gd name="connsiteX181" fmla="*/ 152911 w 607639"/>
              <a:gd name="connsiteY181" fmla="*/ 60699 h 606722"/>
              <a:gd name="connsiteX182" fmla="*/ 163770 w 607639"/>
              <a:gd name="connsiteY182" fmla="*/ 60699 h 606722"/>
              <a:gd name="connsiteX183" fmla="*/ 243073 w 607639"/>
              <a:gd name="connsiteY183" fmla="*/ 139794 h 606722"/>
              <a:gd name="connsiteX184" fmla="*/ 243073 w 607639"/>
              <a:gd name="connsiteY184" fmla="*/ 151703 h 606722"/>
              <a:gd name="connsiteX185" fmla="*/ 273424 w 607639"/>
              <a:gd name="connsiteY185" fmla="*/ 182008 h 606722"/>
              <a:gd name="connsiteX186" fmla="*/ 243073 w 607639"/>
              <a:gd name="connsiteY186" fmla="*/ 212313 h 606722"/>
              <a:gd name="connsiteX187" fmla="*/ 243073 w 607639"/>
              <a:gd name="connsiteY187" fmla="*/ 283143 h 606722"/>
              <a:gd name="connsiteX188" fmla="*/ 273424 w 607639"/>
              <a:gd name="connsiteY188" fmla="*/ 313448 h 606722"/>
              <a:gd name="connsiteX189" fmla="*/ 243073 w 607639"/>
              <a:gd name="connsiteY189" fmla="*/ 343753 h 606722"/>
              <a:gd name="connsiteX190" fmla="*/ 243073 w 607639"/>
              <a:gd name="connsiteY190" fmla="*/ 404452 h 606722"/>
              <a:gd name="connsiteX191" fmla="*/ 364566 w 607639"/>
              <a:gd name="connsiteY191" fmla="*/ 404452 h 606722"/>
              <a:gd name="connsiteX192" fmla="*/ 364566 w 607639"/>
              <a:gd name="connsiteY192" fmla="*/ 343753 h 606722"/>
              <a:gd name="connsiteX193" fmla="*/ 334215 w 607639"/>
              <a:gd name="connsiteY193" fmla="*/ 313448 h 606722"/>
              <a:gd name="connsiteX194" fmla="*/ 364566 w 607639"/>
              <a:gd name="connsiteY194" fmla="*/ 283143 h 606722"/>
              <a:gd name="connsiteX195" fmla="*/ 364566 w 607639"/>
              <a:gd name="connsiteY195" fmla="*/ 212313 h 606722"/>
              <a:gd name="connsiteX196" fmla="*/ 334215 w 607639"/>
              <a:gd name="connsiteY196" fmla="*/ 182008 h 606722"/>
              <a:gd name="connsiteX197" fmla="*/ 364566 w 607639"/>
              <a:gd name="connsiteY197" fmla="*/ 151703 h 606722"/>
              <a:gd name="connsiteX198" fmla="*/ 364566 w 607639"/>
              <a:gd name="connsiteY198" fmla="*/ 139794 h 606722"/>
              <a:gd name="connsiteX199" fmla="*/ 443869 w 607639"/>
              <a:gd name="connsiteY199" fmla="*/ 60699 h 606722"/>
              <a:gd name="connsiteX200" fmla="*/ 454728 w 607639"/>
              <a:gd name="connsiteY200" fmla="*/ 60699 h 606722"/>
              <a:gd name="connsiteX201" fmla="*/ 405063 w 607639"/>
              <a:gd name="connsiteY201" fmla="*/ 20263 h 606722"/>
              <a:gd name="connsiteX202" fmla="*/ 202576 w 607639"/>
              <a:gd name="connsiteY202" fmla="*/ 0 h 606722"/>
              <a:gd name="connsiteX203" fmla="*/ 405063 w 607639"/>
              <a:gd name="connsiteY203" fmla="*/ 0 h 606722"/>
              <a:gd name="connsiteX204" fmla="*/ 475199 w 607639"/>
              <a:gd name="connsiteY204" fmla="*/ 60699 h 606722"/>
              <a:gd name="connsiteX205" fmla="*/ 487838 w 607639"/>
              <a:gd name="connsiteY205" fmla="*/ 60699 h 606722"/>
              <a:gd name="connsiteX206" fmla="*/ 567142 w 607639"/>
              <a:gd name="connsiteY206" fmla="*/ 139794 h 606722"/>
              <a:gd name="connsiteX207" fmla="*/ 567142 w 607639"/>
              <a:gd name="connsiteY207" fmla="*/ 151703 h 606722"/>
              <a:gd name="connsiteX208" fmla="*/ 597492 w 607639"/>
              <a:gd name="connsiteY208" fmla="*/ 182008 h 606722"/>
              <a:gd name="connsiteX209" fmla="*/ 567142 w 607639"/>
              <a:gd name="connsiteY209" fmla="*/ 212313 h 606722"/>
              <a:gd name="connsiteX210" fmla="*/ 567142 w 607639"/>
              <a:gd name="connsiteY210" fmla="*/ 283143 h 606722"/>
              <a:gd name="connsiteX211" fmla="*/ 597492 w 607639"/>
              <a:gd name="connsiteY211" fmla="*/ 313448 h 606722"/>
              <a:gd name="connsiteX212" fmla="*/ 567142 w 607639"/>
              <a:gd name="connsiteY212" fmla="*/ 343753 h 606722"/>
              <a:gd name="connsiteX213" fmla="*/ 567142 w 607639"/>
              <a:gd name="connsiteY213" fmla="*/ 404452 h 606722"/>
              <a:gd name="connsiteX214" fmla="*/ 597492 w 607639"/>
              <a:gd name="connsiteY214" fmla="*/ 404452 h 606722"/>
              <a:gd name="connsiteX215" fmla="*/ 607639 w 607639"/>
              <a:gd name="connsiteY215" fmla="*/ 414583 h 606722"/>
              <a:gd name="connsiteX216" fmla="*/ 607639 w 607639"/>
              <a:gd name="connsiteY216" fmla="*/ 596591 h 606722"/>
              <a:gd name="connsiteX217" fmla="*/ 597492 w 607639"/>
              <a:gd name="connsiteY217" fmla="*/ 606722 h 606722"/>
              <a:gd name="connsiteX218" fmla="*/ 10147 w 607639"/>
              <a:gd name="connsiteY218" fmla="*/ 606722 h 606722"/>
              <a:gd name="connsiteX219" fmla="*/ 0 w 607639"/>
              <a:gd name="connsiteY219" fmla="*/ 596591 h 606722"/>
              <a:gd name="connsiteX220" fmla="*/ 0 w 607639"/>
              <a:gd name="connsiteY220" fmla="*/ 414583 h 606722"/>
              <a:gd name="connsiteX221" fmla="*/ 10147 w 607639"/>
              <a:gd name="connsiteY221" fmla="*/ 404452 h 606722"/>
              <a:gd name="connsiteX222" fmla="*/ 40497 w 607639"/>
              <a:gd name="connsiteY222" fmla="*/ 404452 h 606722"/>
              <a:gd name="connsiteX223" fmla="*/ 40497 w 607639"/>
              <a:gd name="connsiteY223" fmla="*/ 343753 h 606722"/>
              <a:gd name="connsiteX224" fmla="*/ 10147 w 607639"/>
              <a:gd name="connsiteY224" fmla="*/ 313448 h 606722"/>
              <a:gd name="connsiteX225" fmla="*/ 40497 w 607639"/>
              <a:gd name="connsiteY225" fmla="*/ 283143 h 606722"/>
              <a:gd name="connsiteX226" fmla="*/ 40497 w 607639"/>
              <a:gd name="connsiteY226" fmla="*/ 212313 h 606722"/>
              <a:gd name="connsiteX227" fmla="*/ 10147 w 607639"/>
              <a:gd name="connsiteY227" fmla="*/ 182008 h 606722"/>
              <a:gd name="connsiteX228" fmla="*/ 40497 w 607639"/>
              <a:gd name="connsiteY228" fmla="*/ 151703 h 606722"/>
              <a:gd name="connsiteX229" fmla="*/ 40497 w 607639"/>
              <a:gd name="connsiteY229" fmla="*/ 139794 h 606722"/>
              <a:gd name="connsiteX230" fmla="*/ 119801 w 607639"/>
              <a:gd name="connsiteY230" fmla="*/ 60699 h 606722"/>
              <a:gd name="connsiteX231" fmla="*/ 132351 w 607639"/>
              <a:gd name="connsiteY231" fmla="*/ 60699 h 606722"/>
              <a:gd name="connsiteX232" fmla="*/ 202576 w 607639"/>
              <a:gd name="connsiteY23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607639" h="606722">
                <a:moveTo>
                  <a:pt x="516519" y="535874"/>
                </a:moveTo>
                <a:lnTo>
                  <a:pt x="556994" y="535874"/>
                </a:lnTo>
                <a:cubicBezTo>
                  <a:pt x="562598" y="535874"/>
                  <a:pt x="567135" y="540420"/>
                  <a:pt x="567135" y="546035"/>
                </a:cubicBezTo>
                <a:cubicBezTo>
                  <a:pt x="567135" y="551651"/>
                  <a:pt x="562598" y="556197"/>
                  <a:pt x="556994" y="556197"/>
                </a:cubicBezTo>
                <a:lnTo>
                  <a:pt x="516519" y="556197"/>
                </a:lnTo>
                <a:cubicBezTo>
                  <a:pt x="510915" y="556197"/>
                  <a:pt x="506378" y="551651"/>
                  <a:pt x="506378" y="546035"/>
                </a:cubicBezTo>
                <a:cubicBezTo>
                  <a:pt x="506378" y="540420"/>
                  <a:pt x="510915" y="535874"/>
                  <a:pt x="516519" y="535874"/>
                </a:cubicBezTo>
                <a:close/>
                <a:moveTo>
                  <a:pt x="425348" y="535874"/>
                </a:moveTo>
                <a:lnTo>
                  <a:pt x="465823" y="535874"/>
                </a:lnTo>
                <a:cubicBezTo>
                  <a:pt x="471427" y="535874"/>
                  <a:pt x="475964" y="540420"/>
                  <a:pt x="475964" y="546035"/>
                </a:cubicBezTo>
                <a:cubicBezTo>
                  <a:pt x="475964" y="551651"/>
                  <a:pt x="471427" y="556197"/>
                  <a:pt x="465823" y="556197"/>
                </a:cubicBezTo>
                <a:lnTo>
                  <a:pt x="425348" y="556197"/>
                </a:lnTo>
                <a:cubicBezTo>
                  <a:pt x="419744" y="556197"/>
                  <a:pt x="415207" y="551651"/>
                  <a:pt x="415207" y="546035"/>
                </a:cubicBezTo>
                <a:cubicBezTo>
                  <a:pt x="415207" y="540420"/>
                  <a:pt x="419744" y="535874"/>
                  <a:pt x="425348" y="535874"/>
                </a:cubicBezTo>
                <a:close/>
                <a:moveTo>
                  <a:pt x="334189" y="535874"/>
                </a:moveTo>
                <a:lnTo>
                  <a:pt x="374710" y="535874"/>
                </a:lnTo>
                <a:cubicBezTo>
                  <a:pt x="380321" y="535874"/>
                  <a:pt x="384863" y="540420"/>
                  <a:pt x="384863" y="546035"/>
                </a:cubicBezTo>
                <a:cubicBezTo>
                  <a:pt x="384863" y="551651"/>
                  <a:pt x="380321" y="556197"/>
                  <a:pt x="374710" y="556197"/>
                </a:cubicBezTo>
                <a:lnTo>
                  <a:pt x="334189" y="556197"/>
                </a:lnTo>
                <a:cubicBezTo>
                  <a:pt x="328578" y="556197"/>
                  <a:pt x="324036" y="551651"/>
                  <a:pt x="324036" y="546035"/>
                </a:cubicBezTo>
                <a:cubicBezTo>
                  <a:pt x="324036" y="540420"/>
                  <a:pt x="328578" y="535874"/>
                  <a:pt x="334189" y="535874"/>
                </a:cubicBezTo>
                <a:close/>
                <a:moveTo>
                  <a:pt x="243078" y="535874"/>
                </a:moveTo>
                <a:lnTo>
                  <a:pt x="283553" y="535874"/>
                </a:lnTo>
                <a:cubicBezTo>
                  <a:pt x="289157" y="535874"/>
                  <a:pt x="293694" y="540420"/>
                  <a:pt x="293694" y="546035"/>
                </a:cubicBezTo>
                <a:cubicBezTo>
                  <a:pt x="293694" y="551651"/>
                  <a:pt x="289157" y="556197"/>
                  <a:pt x="283553" y="556197"/>
                </a:cubicBezTo>
                <a:lnTo>
                  <a:pt x="243078" y="556197"/>
                </a:lnTo>
                <a:cubicBezTo>
                  <a:pt x="237474" y="556197"/>
                  <a:pt x="232937" y="551651"/>
                  <a:pt x="232937" y="546035"/>
                </a:cubicBezTo>
                <a:cubicBezTo>
                  <a:pt x="232937" y="540420"/>
                  <a:pt x="237474" y="535874"/>
                  <a:pt x="243078" y="535874"/>
                </a:cubicBezTo>
                <a:close/>
                <a:moveTo>
                  <a:pt x="151919" y="535874"/>
                </a:moveTo>
                <a:lnTo>
                  <a:pt x="192440" y="535874"/>
                </a:lnTo>
                <a:cubicBezTo>
                  <a:pt x="198051" y="535874"/>
                  <a:pt x="202593" y="540420"/>
                  <a:pt x="202593" y="546035"/>
                </a:cubicBezTo>
                <a:cubicBezTo>
                  <a:pt x="202593" y="551651"/>
                  <a:pt x="198051" y="556197"/>
                  <a:pt x="192440" y="556197"/>
                </a:cubicBezTo>
                <a:lnTo>
                  <a:pt x="151919" y="556197"/>
                </a:lnTo>
                <a:cubicBezTo>
                  <a:pt x="146308" y="556197"/>
                  <a:pt x="141766" y="551651"/>
                  <a:pt x="141766" y="546035"/>
                </a:cubicBezTo>
                <a:cubicBezTo>
                  <a:pt x="141766" y="540420"/>
                  <a:pt x="146308" y="535874"/>
                  <a:pt x="151919" y="535874"/>
                </a:cubicBezTo>
                <a:close/>
                <a:moveTo>
                  <a:pt x="60807" y="535874"/>
                </a:moveTo>
                <a:lnTo>
                  <a:pt x="101282" y="535874"/>
                </a:lnTo>
                <a:cubicBezTo>
                  <a:pt x="106886" y="535874"/>
                  <a:pt x="111423" y="540420"/>
                  <a:pt x="111423" y="546035"/>
                </a:cubicBezTo>
                <a:cubicBezTo>
                  <a:pt x="111423" y="551651"/>
                  <a:pt x="106886" y="556197"/>
                  <a:pt x="101282" y="556197"/>
                </a:cubicBezTo>
                <a:lnTo>
                  <a:pt x="60807" y="556197"/>
                </a:lnTo>
                <a:cubicBezTo>
                  <a:pt x="55203" y="556197"/>
                  <a:pt x="50666" y="551651"/>
                  <a:pt x="50666" y="546035"/>
                </a:cubicBezTo>
                <a:cubicBezTo>
                  <a:pt x="50666" y="540420"/>
                  <a:pt x="55203" y="535874"/>
                  <a:pt x="60807" y="535874"/>
                </a:cubicBezTo>
                <a:close/>
                <a:moveTo>
                  <a:pt x="526571" y="475288"/>
                </a:moveTo>
                <a:lnTo>
                  <a:pt x="526571" y="495481"/>
                </a:lnTo>
                <a:lnTo>
                  <a:pt x="546853" y="495481"/>
                </a:lnTo>
                <a:lnTo>
                  <a:pt x="546853" y="475288"/>
                </a:lnTo>
                <a:close/>
                <a:moveTo>
                  <a:pt x="435400" y="475288"/>
                </a:moveTo>
                <a:lnTo>
                  <a:pt x="435400" y="495481"/>
                </a:lnTo>
                <a:lnTo>
                  <a:pt x="455682" y="495481"/>
                </a:lnTo>
                <a:lnTo>
                  <a:pt x="455682" y="475288"/>
                </a:lnTo>
                <a:close/>
                <a:moveTo>
                  <a:pt x="344252" y="475288"/>
                </a:moveTo>
                <a:lnTo>
                  <a:pt x="344252" y="495481"/>
                </a:lnTo>
                <a:lnTo>
                  <a:pt x="364558" y="495481"/>
                </a:lnTo>
                <a:lnTo>
                  <a:pt x="364558" y="475288"/>
                </a:lnTo>
                <a:close/>
                <a:moveTo>
                  <a:pt x="253130" y="475288"/>
                </a:moveTo>
                <a:lnTo>
                  <a:pt x="253130" y="495481"/>
                </a:lnTo>
                <a:lnTo>
                  <a:pt x="273412" y="495481"/>
                </a:lnTo>
                <a:lnTo>
                  <a:pt x="273412" y="475288"/>
                </a:lnTo>
                <a:close/>
                <a:moveTo>
                  <a:pt x="161982" y="475288"/>
                </a:moveTo>
                <a:lnTo>
                  <a:pt x="161982" y="495481"/>
                </a:lnTo>
                <a:lnTo>
                  <a:pt x="182288" y="495481"/>
                </a:lnTo>
                <a:lnTo>
                  <a:pt x="182288" y="475288"/>
                </a:lnTo>
                <a:close/>
                <a:moveTo>
                  <a:pt x="70859" y="475288"/>
                </a:moveTo>
                <a:lnTo>
                  <a:pt x="70859" y="495481"/>
                </a:lnTo>
                <a:lnTo>
                  <a:pt x="91141" y="495481"/>
                </a:lnTo>
                <a:lnTo>
                  <a:pt x="91141" y="475288"/>
                </a:lnTo>
                <a:close/>
                <a:moveTo>
                  <a:pt x="516519" y="455006"/>
                </a:moveTo>
                <a:lnTo>
                  <a:pt x="556994" y="455006"/>
                </a:lnTo>
                <a:cubicBezTo>
                  <a:pt x="562598" y="455006"/>
                  <a:pt x="567135" y="459543"/>
                  <a:pt x="567135" y="465147"/>
                </a:cubicBezTo>
                <a:lnTo>
                  <a:pt x="567135" y="505622"/>
                </a:lnTo>
                <a:cubicBezTo>
                  <a:pt x="567135" y="511226"/>
                  <a:pt x="562598" y="515763"/>
                  <a:pt x="556994" y="515763"/>
                </a:cubicBezTo>
                <a:lnTo>
                  <a:pt x="516519" y="515763"/>
                </a:lnTo>
                <a:cubicBezTo>
                  <a:pt x="510915" y="515763"/>
                  <a:pt x="506378" y="511226"/>
                  <a:pt x="506378" y="505622"/>
                </a:cubicBezTo>
                <a:lnTo>
                  <a:pt x="506378" y="465147"/>
                </a:lnTo>
                <a:cubicBezTo>
                  <a:pt x="506378" y="459543"/>
                  <a:pt x="510915" y="455006"/>
                  <a:pt x="516519" y="455006"/>
                </a:cubicBezTo>
                <a:close/>
                <a:moveTo>
                  <a:pt x="425348" y="455006"/>
                </a:moveTo>
                <a:lnTo>
                  <a:pt x="465823" y="455006"/>
                </a:lnTo>
                <a:cubicBezTo>
                  <a:pt x="471427" y="455006"/>
                  <a:pt x="475964" y="459543"/>
                  <a:pt x="475964" y="465147"/>
                </a:cubicBezTo>
                <a:lnTo>
                  <a:pt x="475964" y="505622"/>
                </a:lnTo>
                <a:cubicBezTo>
                  <a:pt x="475964" y="511226"/>
                  <a:pt x="471427" y="515763"/>
                  <a:pt x="465823" y="515763"/>
                </a:cubicBezTo>
                <a:lnTo>
                  <a:pt x="425348" y="515763"/>
                </a:lnTo>
                <a:cubicBezTo>
                  <a:pt x="419744" y="515763"/>
                  <a:pt x="415207" y="511226"/>
                  <a:pt x="415207" y="505622"/>
                </a:cubicBezTo>
                <a:lnTo>
                  <a:pt x="415207" y="465147"/>
                </a:lnTo>
                <a:cubicBezTo>
                  <a:pt x="415207" y="459543"/>
                  <a:pt x="419744" y="455006"/>
                  <a:pt x="425348" y="455006"/>
                </a:cubicBezTo>
                <a:close/>
                <a:moveTo>
                  <a:pt x="334189" y="455006"/>
                </a:moveTo>
                <a:lnTo>
                  <a:pt x="374710" y="455006"/>
                </a:lnTo>
                <a:cubicBezTo>
                  <a:pt x="380321" y="455006"/>
                  <a:pt x="384863" y="459543"/>
                  <a:pt x="384863" y="465147"/>
                </a:cubicBezTo>
                <a:lnTo>
                  <a:pt x="384863" y="505622"/>
                </a:lnTo>
                <a:cubicBezTo>
                  <a:pt x="384863" y="511226"/>
                  <a:pt x="380321" y="515763"/>
                  <a:pt x="374710" y="515763"/>
                </a:cubicBezTo>
                <a:lnTo>
                  <a:pt x="334189" y="515763"/>
                </a:lnTo>
                <a:cubicBezTo>
                  <a:pt x="328578" y="515763"/>
                  <a:pt x="324036" y="511226"/>
                  <a:pt x="324036" y="505622"/>
                </a:cubicBezTo>
                <a:lnTo>
                  <a:pt x="324036" y="465147"/>
                </a:lnTo>
                <a:cubicBezTo>
                  <a:pt x="324036" y="459543"/>
                  <a:pt x="328578" y="455006"/>
                  <a:pt x="334189" y="455006"/>
                </a:cubicBezTo>
                <a:close/>
                <a:moveTo>
                  <a:pt x="243078" y="455006"/>
                </a:moveTo>
                <a:lnTo>
                  <a:pt x="283553" y="455006"/>
                </a:lnTo>
                <a:cubicBezTo>
                  <a:pt x="289157" y="455006"/>
                  <a:pt x="293694" y="459543"/>
                  <a:pt x="293694" y="465147"/>
                </a:cubicBezTo>
                <a:lnTo>
                  <a:pt x="293694" y="505622"/>
                </a:lnTo>
                <a:cubicBezTo>
                  <a:pt x="293694" y="511226"/>
                  <a:pt x="289157" y="515763"/>
                  <a:pt x="283553" y="515763"/>
                </a:cubicBezTo>
                <a:lnTo>
                  <a:pt x="243078" y="515763"/>
                </a:lnTo>
                <a:cubicBezTo>
                  <a:pt x="237474" y="515763"/>
                  <a:pt x="232937" y="511226"/>
                  <a:pt x="232937" y="505622"/>
                </a:cubicBezTo>
                <a:lnTo>
                  <a:pt x="232937" y="465147"/>
                </a:lnTo>
                <a:cubicBezTo>
                  <a:pt x="232937" y="459543"/>
                  <a:pt x="237474" y="455006"/>
                  <a:pt x="243078" y="455006"/>
                </a:cubicBezTo>
                <a:close/>
                <a:moveTo>
                  <a:pt x="151919" y="455006"/>
                </a:moveTo>
                <a:lnTo>
                  <a:pt x="192440" y="455006"/>
                </a:lnTo>
                <a:cubicBezTo>
                  <a:pt x="198051" y="455006"/>
                  <a:pt x="202593" y="459543"/>
                  <a:pt x="202593" y="465147"/>
                </a:cubicBezTo>
                <a:lnTo>
                  <a:pt x="202593" y="505622"/>
                </a:lnTo>
                <a:cubicBezTo>
                  <a:pt x="202593" y="511226"/>
                  <a:pt x="198051" y="515763"/>
                  <a:pt x="192440" y="515763"/>
                </a:cubicBezTo>
                <a:lnTo>
                  <a:pt x="151919" y="515763"/>
                </a:lnTo>
                <a:cubicBezTo>
                  <a:pt x="146308" y="515763"/>
                  <a:pt x="141766" y="511226"/>
                  <a:pt x="141766" y="505622"/>
                </a:cubicBezTo>
                <a:lnTo>
                  <a:pt x="141766" y="465147"/>
                </a:lnTo>
                <a:cubicBezTo>
                  <a:pt x="141766" y="459543"/>
                  <a:pt x="146308" y="455006"/>
                  <a:pt x="151919" y="455006"/>
                </a:cubicBezTo>
                <a:close/>
                <a:moveTo>
                  <a:pt x="60807" y="455006"/>
                </a:moveTo>
                <a:lnTo>
                  <a:pt x="101282" y="455006"/>
                </a:lnTo>
                <a:cubicBezTo>
                  <a:pt x="106886" y="455006"/>
                  <a:pt x="111423" y="459543"/>
                  <a:pt x="111423" y="465147"/>
                </a:cubicBezTo>
                <a:lnTo>
                  <a:pt x="111423" y="505622"/>
                </a:lnTo>
                <a:cubicBezTo>
                  <a:pt x="111423" y="511226"/>
                  <a:pt x="106886" y="515763"/>
                  <a:pt x="101282" y="515763"/>
                </a:cubicBezTo>
                <a:lnTo>
                  <a:pt x="60807" y="515763"/>
                </a:lnTo>
                <a:cubicBezTo>
                  <a:pt x="55203" y="515763"/>
                  <a:pt x="50666" y="511226"/>
                  <a:pt x="50666" y="505622"/>
                </a:cubicBezTo>
                <a:lnTo>
                  <a:pt x="50666" y="465147"/>
                </a:lnTo>
                <a:cubicBezTo>
                  <a:pt x="50666" y="459543"/>
                  <a:pt x="55203" y="455006"/>
                  <a:pt x="60807" y="455006"/>
                </a:cubicBezTo>
                <a:close/>
                <a:moveTo>
                  <a:pt x="20293" y="424714"/>
                </a:moveTo>
                <a:lnTo>
                  <a:pt x="20293" y="586459"/>
                </a:lnTo>
                <a:lnTo>
                  <a:pt x="587346" y="586459"/>
                </a:lnTo>
                <a:lnTo>
                  <a:pt x="587346" y="424714"/>
                </a:lnTo>
                <a:lnTo>
                  <a:pt x="567142" y="424714"/>
                </a:lnTo>
                <a:lnTo>
                  <a:pt x="364566" y="424714"/>
                </a:lnTo>
                <a:lnTo>
                  <a:pt x="243073" y="424714"/>
                </a:lnTo>
                <a:lnTo>
                  <a:pt x="40497" y="424714"/>
                </a:lnTo>
                <a:close/>
                <a:moveTo>
                  <a:pt x="384859" y="343753"/>
                </a:moveTo>
                <a:lnTo>
                  <a:pt x="384859" y="404452"/>
                </a:lnTo>
                <a:lnTo>
                  <a:pt x="546848" y="404452"/>
                </a:lnTo>
                <a:lnTo>
                  <a:pt x="546848" y="343753"/>
                </a:lnTo>
                <a:close/>
                <a:moveTo>
                  <a:pt x="60791" y="343753"/>
                </a:moveTo>
                <a:lnTo>
                  <a:pt x="60791" y="404452"/>
                </a:lnTo>
                <a:lnTo>
                  <a:pt x="222780" y="404452"/>
                </a:lnTo>
                <a:lnTo>
                  <a:pt x="222780" y="343753"/>
                </a:lnTo>
                <a:close/>
                <a:moveTo>
                  <a:pt x="364566" y="303317"/>
                </a:moveTo>
                <a:cubicBezTo>
                  <a:pt x="358958" y="303317"/>
                  <a:pt x="354419" y="307849"/>
                  <a:pt x="354419" y="313448"/>
                </a:cubicBezTo>
                <a:cubicBezTo>
                  <a:pt x="354419" y="319047"/>
                  <a:pt x="358958" y="323579"/>
                  <a:pt x="364566" y="323579"/>
                </a:cubicBezTo>
                <a:lnTo>
                  <a:pt x="567142" y="323579"/>
                </a:lnTo>
                <a:cubicBezTo>
                  <a:pt x="572660" y="323579"/>
                  <a:pt x="577199" y="319047"/>
                  <a:pt x="577199" y="313448"/>
                </a:cubicBezTo>
                <a:cubicBezTo>
                  <a:pt x="577199" y="307849"/>
                  <a:pt x="572660" y="303317"/>
                  <a:pt x="567142" y="303317"/>
                </a:cubicBezTo>
                <a:close/>
                <a:moveTo>
                  <a:pt x="40497" y="303317"/>
                </a:moveTo>
                <a:cubicBezTo>
                  <a:pt x="34890" y="303317"/>
                  <a:pt x="30351" y="307849"/>
                  <a:pt x="30351" y="313448"/>
                </a:cubicBezTo>
                <a:cubicBezTo>
                  <a:pt x="30351" y="319047"/>
                  <a:pt x="34890" y="323579"/>
                  <a:pt x="40497" y="323579"/>
                </a:cubicBezTo>
                <a:lnTo>
                  <a:pt x="243073" y="323579"/>
                </a:lnTo>
                <a:cubicBezTo>
                  <a:pt x="248681" y="323579"/>
                  <a:pt x="253131" y="319047"/>
                  <a:pt x="253131" y="313448"/>
                </a:cubicBezTo>
                <a:cubicBezTo>
                  <a:pt x="253131" y="307849"/>
                  <a:pt x="248681" y="303317"/>
                  <a:pt x="243073" y="303317"/>
                </a:cubicBezTo>
                <a:close/>
                <a:moveTo>
                  <a:pt x="384859" y="212313"/>
                </a:moveTo>
                <a:lnTo>
                  <a:pt x="384859" y="283143"/>
                </a:lnTo>
                <a:lnTo>
                  <a:pt x="546848" y="283143"/>
                </a:lnTo>
                <a:lnTo>
                  <a:pt x="546848" y="212313"/>
                </a:lnTo>
                <a:close/>
                <a:moveTo>
                  <a:pt x="60791" y="212313"/>
                </a:moveTo>
                <a:lnTo>
                  <a:pt x="60791" y="283143"/>
                </a:lnTo>
                <a:lnTo>
                  <a:pt x="222780" y="283143"/>
                </a:lnTo>
                <a:lnTo>
                  <a:pt x="222780" y="212313"/>
                </a:lnTo>
                <a:close/>
                <a:moveTo>
                  <a:pt x="364566" y="171876"/>
                </a:moveTo>
                <a:cubicBezTo>
                  <a:pt x="358958" y="171876"/>
                  <a:pt x="354419" y="176409"/>
                  <a:pt x="354419" y="182008"/>
                </a:cubicBezTo>
                <a:cubicBezTo>
                  <a:pt x="354419" y="187607"/>
                  <a:pt x="358958" y="192139"/>
                  <a:pt x="364566" y="192139"/>
                </a:cubicBezTo>
                <a:lnTo>
                  <a:pt x="567142" y="192139"/>
                </a:lnTo>
                <a:cubicBezTo>
                  <a:pt x="572660" y="192139"/>
                  <a:pt x="577199" y="187607"/>
                  <a:pt x="577199" y="182008"/>
                </a:cubicBezTo>
                <a:cubicBezTo>
                  <a:pt x="577199" y="176409"/>
                  <a:pt x="572660" y="171876"/>
                  <a:pt x="567142" y="171876"/>
                </a:cubicBezTo>
                <a:close/>
                <a:moveTo>
                  <a:pt x="40497" y="171876"/>
                </a:moveTo>
                <a:cubicBezTo>
                  <a:pt x="34890" y="171876"/>
                  <a:pt x="30351" y="176409"/>
                  <a:pt x="30351" y="182008"/>
                </a:cubicBezTo>
                <a:cubicBezTo>
                  <a:pt x="30351" y="187607"/>
                  <a:pt x="34890" y="192139"/>
                  <a:pt x="40497" y="192139"/>
                </a:cubicBezTo>
                <a:lnTo>
                  <a:pt x="243073" y="192139"/>
                </a:lnTo>
                <a:cubicBezTo>
                  <a:pt x="248681" y="192139"/>
                  <a:pt x="253131" y="187607"/>
                  <a:pt x="253131" y="182008"/>
                </a:cubicBezTo>
                <a:cubicBezTo>
                  <a:pt x="253131" y="176409"/>
                  <a:pt x="248681" y="171876"/>
                  <a:pt x="243073" y="171876"/>
                </a:cubicBezTo>
                <a:close/>
                <a:moveTo>
                  <a:pt x="443869" y="80873"/>
                </a:moveTo>
                <a:cubicBezTo>
                  <a:pt x="411204" y="80873"/>
                  <a:pt x="384859" y="107267"/>
                  <a:pt x="384859" y="139794"/>
                </a:cubicBezTo>
                <a:lnTo>
                  <a:pt x="384859" y="151703"/>
                </a:lnTo>
                <a:lnTo>
                  <a:pt x="546848" y="151703"/>
                </a:lnTo>
                <a:lnTo>
                  <a:pt x="546848" y="139794"/>
                </a:lnTo>
                <a:cubicBezTo>
                  <a:pt x="546848" y="107267"/>
                  <a:pt x="520414" y="80873"/>
                  <a:pt x="487838" y="80873"/>
                </a:cubicBezTo>
                <a:close/>
                <a:moveTo>
                  <a:pt x="119801" y="80873"/>
                </a:moveTo>
                <a:cubicBezTo>
                  <a:pt x="87225" y="80873"/>
                  <a:pt x="60791" y="107267"/>
                  <a:pt x="60791" y="139794"/>
                </a:cubicBezTo>
                <a:lnTo>
                  <a:pt x="60791" y="151703"/>
                </a:lnTo>
                <a:lnTo>
                  <a:pt x="222780" y="151703"/>
                </a:lnTo>
                <a:lnTo>
                  <a:pt x="222780" y="139794"/>
                </a:lnTo>
                <a:cubicBezTo>
                  <a:pt x="222780" y="107267"/>
                  <a:pt x="196346" y="80873"/>
                  <a:pt x="163770" y="80873"/>
                </a:cubicBezTo>
                <a:close/>
                <a:moveTo>
                  <a:pt x="202576" y="20263"/>
                </a:moveTo>
                <a:cubicBezTo>
                  <a:pt x="178011" y="20263"/>
                  <a:pt x="157628" y="37592"/>
                  <a:pt x="152911" y="60699"/>
                </a:cubicBezTo>
                <a:lnTo>
                  <a:pt x="163770" y="60699"/>
                </a:lnTo>
                <a:cubicBezTo>
                  <a:pt x="207560" y="60699"/>
                  <a:pt x="243073" y="96069"/>
                  <a:pt x="243073" y="139794"/>
                </a:cubicBezTo>
                <a:lnTo>
                  <a:pt x="243073" y="151703"/>
                </a:lnTo>
                <a:cubicBezTo>
                  <a:pt x="259806" y="151703"/>
                  <a:pt x="273424" y="165211"/>
                  <a:pt x="273424" y="182008"/>
                </a:cubicBezTo>
                <a:cubicBezTo>
                  <a:pt x="273424" y="198804"/>
                  <a:pt x="259806" y="212313"/>
                  <a:pt x="243073" y="212313"/>
                </a:cubicBezTo>
                <a:lnTo>
                  <a:pt x="243073" y="283143"/>
                </a:lnTo>
                <a:cubicBezTo>
                  <a:pt x="259806" y="283143"/>
                  <a:pt x="273424" y="296740"/>
                  <a:pt x="273424" y="313448"/>
                </a:cubicBezTo>
                <a:cubicBezTo>
                  <a:pt x="273424" y="330244"/>
                  <a:pt x="259806" y="343753"/>
                  <a:pt x="243073" y="343753"/>
                </a:cubicBezTo>
                <a:lnTo>
                  <a:pt x="243073" y="404452"/>
                </a:lnTo>
                <a:lnTo>
                  <a:pt x="364566" y="404452"/>
                </a:lnTo>
                <a:lnTo>
                  <a:pt x="364566" y="343753"/>
                </a:lnTo>
                <a:cubicBezTo>
                  <a:pt x="347744" y="343753"/>
                  <a:pt x="334215" y="330244"/>
                  <a:pt x="334215" y="313448"/>
                </a:cubicBezTo>
                <a:cubicBezTo>
                  <a:pt x="334215" y="296740"/>
                  <a:pt x="347744" y="283143"/>
                  <a:pt x="364566" y="283143"/>
                </a:cubicBezTo>
                <a:lnTo>
                  <a:pt x="364566" y="212313"/>
                </a:lnTo>
                <a:cubicBezTo>
                  <a:pt x="347744" y="212313"/>
                  <a:pt x="334215" y="198804"/>
                  <a:pt x="334215" y="182008"/>
                </a:cubicBezTo>
                <a:cubicBezTo>
                  <a:pt x="334215" y="165211"/>
                  <a:pt x="347744" y="151703"/>
                  <a:pt x="364566" y="151703"/>
                </a:cubicBezTo>
                <a:lnTo>
                  <a:pt x="364566" y="139794"/>
                </a:lnTo>
                <a:cubicBezTo>
                  <a:pt x="364566" y="96069"/>
                  <a:pt x="400079" y="60699"/>
                  <a:pt x="443869" y="60699"/>
                </a:cubicBezTo>
                <a:lnTo>
                  <a:pt x="454728" y="60699"/>
                </a:lnTo>
                <a:cubicBezTo>
                  <a:pt x="450011" y="37592"/>
                  <a:pt x="429628" y="20263"/>
                  <a:pt x="405063" y="20263"/>
                </a:cubicBezTo>
                <a:close/>
                <a:moveTo>
                  <a:pt x="202576" y="0"/>
                </a:moveTo>
                <a:lnTo>
                  <a:pt x="405063" y="0"/>
                </a:lnTo>
                <a:cubicBezTo>
                  <a:pt x="440843" y="0"/>
                  <a:pt x="470304" y="26395"/>
                  <a:pt x="475199" y="60699"/>
                </a:cubicBezTo>
                <a:lnTo>
                  <a:pt x="487838" y="60699"/>
                </a:lnTo>
                <a:cubicBezTo>
                  <a:pt x="531628" y="60699"/>
                  <a:pt x="567142" y="96069"/>
                  <a:pt x="567142" y="139794"/>
                </a:cubicBezTo>
                <a:lnTo>
                  <a:pt x="567142" y="151703"/>
                </a:lnTo>
                <a:cubicBezTo>
                  <a:pt x="583875" y="151703"/>
                  <a:pt x="597492" y="165211"/>
                  <a:pt x="597492" y="182008"/>
                </a:cubicBezTo>
                <a:cubicBezTo>
                  <a:pt x="597492" y="198804"/>
                  <a:pt x="583875" y="212313"/>
                  <a:pt x="567142" y="212313"/>
                </a:cubicBezTo>
                <a:lnTo>
                  <a:pt x="567142" y="283143"/>
                </a:lnTo>
                <a:cubicBezTo>
                  <a:pt x="583875" y="283143"/>
                  <a:pt x="597492" y="296740"/>
                  <a:pt x="597492" y="313448"/>
                </a:cubicBezTo>
                <a:cubicBezTo>
                  <a:pt x="597492" y="330244"/>
                  <a:pt x="583875" y="343753"/>
                  <a:pt x="567142" y="343753"/>
                </a:cubicBezTo>
                <a:lnTo>
                  <a:pt x="567142" y="404452"/>
                </a:lnTo>
                <a:lnTo>
                  <a:pt x="597492" y="404452"/>
                </a:lnTo>
                <a:cubicBezTo>
                  <a:pt x="603100" y="404452"/>
                  <a:pt x="607639" y="408984"/>
                  <a:pt x="607639" y="414583"/>
                </a:cubicBezTo>
                <a:lnTo>
                  <a:pt x="607639" y="596591"/>
                </a:lnTo>
                <a:cubicBezTo>
                  <a:pt x="607639" y="602190"/>
                  <a:pt x="603100" y="606722"/>
                  <a:pt x="597492" y="606722"/>
                </a:cubicBezTo>
                <a:lnTo>
                  <a:pt x="10147" y="606722"/>
                </a:lnTo>
                <a:cubicBezTo>
                  <a:pt x="4539" y="606722"/>
                  <a:pt x="0" y="602190"/>
                  <a:pt x="0" y="596591"/>
                </a:cubicBezTo>
                <a:lnTo>
                  <a:pt x="0" y="414583"/>
                </a:lnTo>
                <a:cubicBezTo>
                  <a:pt x="0" y="408984"/>
                  <a:pt x="4539" y="404452"/>
                  <a:pt x="10147" y="404452"/>
                </a:cubicBezTo>
                <a:lnTo>
                  <a:pt x="40497" y="404452"/>
                </a:lnTo>
                <a:lnTo>
                  <a:pt x="40497" y="343753"/>
                </a:lnTo>
                <a:cubicBezTo>
                  <a:pt x="23764" y="343753"/>
                  <a:pt x="10147" y="330244"/>
                  <a:pt x="10147" y="313448"/>
                </a:cubicBezTo>
                <a:cubicBezTo>
                  <a:pt x="10147" y="296740"/>
                  <a:pt x="23764" y="283143"/>
                  <a:pt x="40497" y="283143"/>
                </a:cubicBezTo>
                <a:lnTo>
                  <a:pt x="40497" y="212313"/>
                </a:lnTo>
                <a:cubicBezTo>
                  <a:pt x="23764" y="212313"/>
                  <a:pt x="10147" y="198804"/>
                  <a:pt x="10147" y="182008"/>
                </a:cubicBezTo>
                <a:cubicBezTo>
                  <a:pt x="10147" y="165211"/>
                  <a:pt x="23764" y="151703"/>
                  <a:pt x="40497" y="151703"/>
                </a:cubicBezTo>
                <a:lnTo>
                  <a:pt x="40497" y="139794"/>
                </a:lnTo>
                <a:cubicBezTo>
                  <a:pt x="40497" y="96069"/>
                  <a:pt x="76010" y="60699"/>
                  <a:pt x="119801" y="60699"/>
                </a:cubicBezTo>
                <a:lnTo>
                  <a:pt x="132351" y="60699"/>
                </a:lnTo>
                <a:cubicBezTo>
                  <a:pt x="137246" y="26395"/>
                  <a:pt x="166796" y="0"/>
                  <a:pt x="202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</a:t>
            </a:r>
            <a:r>
              <a:rPr lang="zh-CN" altLang="en-US" dirty="0">
                <a:sym typeface="+mn-lt"/>
              </a:rPr>
              <a:t>结果</a:t>
            </a:r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5155" y="3190875"/>
            <a:ext cx="1602740" cy="15659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 dirty="0">
                <a:cs typeface="+mn-ea"/>
                <a:sym typeface="+mn-lt"/>
              </a:rPr>
              <a:t>调用</a:t>
            </a:r>
            <a:r>
              <a:rPr lang="en-US" altLang="zh-CN" sz="1600" dirty="0">
                <a:cs typeface="+mn-ea"/>
                <a:sym typeface="+mn-lt"/>
              </a:rPr>
              <a:t>HDFS API</a:t>
            </a:r>
            <a:r>
              <a:rPr lang="zh-CN" altLang="en-US" sz="1600" dirty="0">
                <a:cs typeface="+mn-ea"/>
                <a:sym typeface="+mn-lt"/>
              </a:rPr>
              <a:t>和</a:t>
            </a:r>
            <a:r>
              <a:rPr lang="en-US" altLang="zh-CN" sz="1600" dirty="0">
                <a:cs typeface="+mn-ea"/>
                <a:sym typeface="+mn-lt"/>
              </a:rPr>
              <a:t>SPARK API</a:t>
            </a:r>
            <a:r>
              <a:rPr lang="zh-CN" altLang="en-US" sz="1600" dirty="0">
                <a:cs typeface="+mn-ea"/>
                <a:sym typeface="+mn-lt"/>
              </a:rPr>
              <a:t>设计了以</a:t>
            </a:r>
            <a:r>
              <a:rPr lang="en-US" altLang="zh-CN" sz="1600" dirty="0">
                <a:cs typeface="+mn-ea"/>
                <a:sym typeface="+mn-lt"/>
              </a:rPr>
              <a:t>SSKSRCNF</a:t>
            </a:r>
            <a:r>
              <a:rPr lang="zh-CN" altLang="en-US" sz="1600" dirty="0">
                <a:cs typeface="+mn-ea"/>
                <a:sym typeface="+mn-lt"/>
              </a:rPr>
              <a:t>算法为后台的系统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矩形 269"/>
          <p:cNvSpPr/>
          <p:nvPr/>
        </p:nvSpPr>
        <p:spPr>
          <a:xfrm>
            <a:off x="512872" y="298450"/>
            <a:ext cx="11150600" cy="6261100"/>
          </a:xfrm>
          <a:prstGeom prst="rect">
            <a:avLst/>
          </a:prstGeom>
          <a:blipFill dpi="0" rotWithShape="1">
            <a:blip r:embed="rId1"/>
            <a:srcRect/>
            <a:tile tx="0" ty="635000" sx="100000" sy="100000" flip="none" algn="ctr"/>
          </a:blipFill>
          <a:ln>
            <a:noFill/>
          </a:ln>
          <a:effectLst>
            <a:outerShdw blurRad="3556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3" name="任意多边形: 形状 272"/>
          <p:cNvSpPr/>
          <p:nvPr/>
        </p:nvSpPr>
        <p:spPr>
          <a:xfrm>
            <a:off x="6658517" y="8167540"/>
            <a:ext cx="8007243" cy="6261100"/>
          </a:xfrm>
          <a:custGeom>
            <a:avLst/>
            <a:gdLst>
              <a:gd name="connsiteX0" fmla="*/ 3058682 w 8007243"/>
              <a:gd name="connsiteY0" fmla="*/ 0 h 6261100"/>
              <a:gd name="connsiteX1" fmla="*/ 8007243 w 8007243"/>
              <a:gd name="connsiteY1" fmla="*/ 0 h 6261100"/>
              <a:gd name="connsiteX2" fmla="*/ 8007243 w 8007243"/>
              <a:gd name="connsiteY2" fmla="*/ 6261100 h 6261100"/>
              <a:gd name="connsiteX3" fmla="*/ 0 w 8007243"/>
              <a:gd name="connsiteY3" fmla="*/ 6261100 h 6261100"/>
              <a:gd name="connsiteX4" fmla="*/ 71507 w 8007243"/>
              <a:gd name="connsiteY4" fmla="*/ 6010097 h 6261100"/>
              <a:gd name="connsiteX5" fmla="*/ 371914 w 8007243"/>
              <a:gd name="connsiteY5" fmla="*/ 5140653 h 6261100"/>
              <a:gd name="connsiteX6" fmla="*/ 2736743 w 8007243"/>
              <a:gd name="connsiteY6" fmla="*/ 3233026 h 6261100"/>
              <a:gd name="connsiteX7" fmla="*/ 3004756 w 8007243"/>
              <a:gd name="connsiteY7" fmla="*/ 79922 h 626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07243" h="6261100">
                <a:moveTo>
                  <a:pt x="3058682" y="0"/>
                </a:moveTo>
                <a:lnTo>
                  <a:pt x="8007243" y="0"/>
                </a:lnTo>
                <a:lnTo>
                  <a:pt x="8007243" y="6261100"/>
                </a:lnTo>
                <a:lnTo>
                  <a:pt x="0" y="6261100"/>
                </a:lnTo>
                <a:lnTo>
                  <a:pt x="71507" y="6010097"/>
                </a:lnTo>
                <a:cubicBezTo>
                  <a:pt x="174845" y="5669455"/>
                  <a:pt x="291116" y="5362027"/>
                  <a:pt x="371914" y="5140653"/>
                </a:cubicBezTo>
                <a:cubicBezTo>
                  <a:pt x="695108" y="4255157"/>
                  <a:pt x="2297935" y="4076481"/>
                  <a:pt x="2736743" y="3233026"/>
                </a:cubicBezTo>
                <a:cubicBezTo>
                  <a:pt x="3175549" y="2389571"/>
                  <a:pt x="2534418" y="860315"/>
                  <a:pt x="3004756" y="79922"/>
                </a:cubicBezTo>
                <a:close/>
              </a:path>
            </a:pathLst>
          </a:custGeom>
          <a:solidFill>
            <a:srgbClr val="992677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512872" y="298450"/>
            <a:ext cx="11150600" cy="6261100"/>
          </a:xfrm>
          <a:prstGeom prst="rect">
            <a:avLst/>
          </a:prstGeom>
          <a:gradFill>
            <a:gsLst>
              <a:gs pos="60000">
                <a:srgbClr val="FFFFFF">
                  <a:alpha val="82000"/>
                </a:srgbClr>
              </a:gs>
              <a:gs pos="27000">
                <a:srgbClr val="FFFFFF">
                  <a:alpha val="82000"/>
                </a:srgbClr>
              </a:gs>
              <a:gs pos="0">
                <a:schemeClr val="bg1">
                  <a:alpha val="56000"/>
                </a:schemeClr>
              </a:gs>
              <a:gs pos="99000">
                <a:schemeClr val="bg1">
                  <a:alpha val="13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526851" y="-203072"/>
            <a:ext cx="818884" cy="118133"/>
            <a:chOff x="3873044" y="626487"/>
            <a:chExt cx="818884" cy="118133"/>
          </a:xfrm>
        </p:grpSpPr>
        <p:sp>
          <p:nvSpPr>
            <p:cNvPr id="22" name="椭圆 21"/>
            <p:cNvSpPr/>
            <p:nvPr/>
          </p:nvSpPr>
          <p:spPr>
            <a:xfrm>
              <a:off x="3873044" y="626487"/>
              <a:ext cx="118133" cy="11813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106628" y="626487"/>
              <a:ext cx="118133" cy="1181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340212" y="626487"/>
              <a:ext cx="118133" cy="1181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573795" y="626487"/>
              <a:ext cx="118133" cy="1181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2346197" y="2543262"/>
            <a:ext cx="7499606" cy="1231664"/>
            <a:chOff x="2346197" y="2805742"/>
            <a:chExt cx="7499606" cy="1231664"/>
          </a:xfrm>
        </p:grpSpPr>
        <p:sp>
          <p:nvSpPr>
            <p:cNvPr id="290" name="文本框 289"/>
            <p:cNvSpPr txBox="1"/>
            <p:nvPr/>
          </p:nvSpPr>
          <p:spPr>
            <a:xfrm>
              <a:off x="2346197" y="2805742"/>
              <a:ext cx="74996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1200" cap="none" spc="130" normalizeH="0" noProof="0" dirty="0">
                  <a:ln>
                    <a:noFill/>
                  </a:ln>
                  <a:solidFill>
                    <a:srgbClr val="992677"/>
                  </a:solidFill>
                  <a:effectLst/>
                  <a:uLnTx/>
                  <a:uFillTx/>
                  <a:cs typeface="+mn-ea"/>
                  <a:sym typeface="+mn-lt"/>
                </a:rPr>
                <a:t>请各位老师批评指正</a:t>
              </a:r>
              <a:endParaRPr kumimoji="0" lang="zh-CN" altLang="en-US" sz="6000" b="0" i="0" u="none" strike="noStrike" kern="1200" cap="none" spc="130" normalizeH="0" noProof="0" dirty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1" name="矩形 290"/>
            <p:cNvSpPr/>
            <p:nvPr/>
          </p:nvSpPr>
          <p:spPr>
            <a:xfrm>
              <a:off x="2626735" y="3796272"/>
              <a:ext cx="6938530" cy="241134"/>
            </a:xfrm>
            <a:prstGeom prst="rect">
              <a:avLst/>
            </a:prstGeom>
            <a:solidFill>
              <a:srgbClr val="99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>
                <a:defRPr/>
              </a:pPr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POINT OUT THE MISTAKES FOR CORRECTION IF ANY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92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367946" y="1630680"/>
            <a:ext cx="3456108" cy="797151"/>
            <a:chOff x="2035175" y="2493963"/>
            <a:chExt cx="8121650" cy="1873250"/>
          </a:xfrm>
        </p:grpSpPr>
        <p:sp>
          <p:nvSpPr>
            <p:cNvPr id="293" name="iṡľïḑê"/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4" name="íṩ1iḓê"/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5" name="î$ľîḑè"/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6" name="isḷiďè"/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7" name="iśľíḋè"/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8" name="iṩḻiḋé"/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9" name="îṥļïḓè"/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0" name="ïṥliḍè"/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1" name="iśḷíḓê"/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2" name="isļiḓe"/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3" name="îs1ïdè"/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4" name="iṡḻïďe"/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5" name="ï$ľídè"/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6" name="isḻïḋê"/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7" name="îṧḷïde"/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8" name="iṣḷíḍé"/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9" name="isľïde"/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0" name="îślîḍé"/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1" name="îŝḻiďé"/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2" name="íṣḻiḋè"/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3" name="îSlîḓè"/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4" name="iṩḷïdê"/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5" name="ïś1ïḍê"/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6" name="îşliḍè"/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7" name="išḷidê"/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8" name="îSḻiḍe"/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9" name="ïṧļïḍe"/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0" name="îŝļïḋé"/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1" name="îṡlïḍe"/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2" name="ïśļïḑê"/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3" name="îSľïde"/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4" name="iṧḻïdé"/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5" name="íŝļíḑé"/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6" name="ï$ļiḑé"/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7" name="îṧļïde"/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8" name="íşlîḍè"/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9" name="îŝļîďé"/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0" name="îŝlîḑê"/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1" name="îṣḷïdè"/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2" name="íśļîḍè"/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3" name="íśļïḍe"/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4" name="íŝliḓê"/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5" name="iślïḓê"/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6" name="íSlïdè"/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7" name="iṣḻïḍe"/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8" name="ïşľidé"/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9" name="ïṣliḋê"/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0" name="îṩḻiḓê"/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1" name="iśļîḋè"/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2" name="iṣliḓê"/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3" name="íṡľiḍê"/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4" name="íšlîde"/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5" name="îṡḷíḋé"/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6" name="îsḻiḓe"/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7" name="î$ļïdè"/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8" name="îṧḷíḓê"/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9" name="íṩ1iḑê"/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0" name="îṥlîdê"/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1" name="îṧľîḑé"/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2" name="ï$ļíḑe"/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3" name="iṩḷïde"/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4" name="í$ḷïďê"/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5" name="îśľïḑe"/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6" name="ïSlîḍè"/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7" name="işliḍé"/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8" name="ísḻïde"/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9" name="iŝļiḋê"/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0" name="iṧḷîdè"/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1" name="isļíḍè"/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2" name="ïṡ1íḓe"/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3" name="isḷiḑê"/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4" name="ïṥlíḓê"/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5" name="îṧḷíḍé"/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6" name="îṩḻïďè"/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7" name="ïşļídé"/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8" name="iṧḻíďe"/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9" name="ïSlïḓé"/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0" name="išľîḑé"/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1" name="îṥḻîďè"/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2" name="i$líḋé"/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3" name="iṡľîḋê"/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4" name="ïśḷîḍè"/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5" name="íṣļíḓe"/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6" name="ïslïḓé"/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7" name="ïṣḻîḋé"/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8" name="ïṥḷîḓè"/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9" name="iṥḷíďè"/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0" name="ïş1ídè"/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1" name="îŝļiḑe"/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2" name="í$ļïḓé"/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3" name="i$1iďê"/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4" name="îšḷiḍe"/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5" name="íṥlïdê"/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6" name="íśľîďé"/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7" name="iŝḻîdé"/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8" name="ïsḷiḍé"/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9" name="íṧ1iďè"/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0" name="îṩľíḓe"/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1" name="ïṡ1ïḑé"/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2" name="iṡlíďe"/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3" name="ïšḷiḍè"/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4" name="í$1îḓè"/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5" name="î$ľidé"/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6" name="išḻïďê"/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7" name="îSļíďê"/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8" name="íṧḻiḋe"/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9" name="îṡ1iďé"/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0" name="ï$ḷïdè"/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1" name="işlîḋê"/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2" name="işḻïḑè"/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3" name="ïslidê"/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4" name="íṣḻíḑê"/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5" name="ísḻídé"/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6" name="iṧḻide"/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7" name="îṧļïďe"/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8" name="iṣḷîḋê"/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9" name="íŝ1ïḍè"/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0" name="íŝlîḋe"/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1" name="iŝḻiďê"/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2" name="îṥḻiḍè"/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3" name="íṩḷîḋe"/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4" name="iṧḻiḋè"/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5" name="î$ľíḓè"/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6" name="ïsľíďe"/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7" name="íšḷïdé"/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8" name="ïslîḍê"/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9" name="îŝľíḍè"/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0" name="íşľîḑé"/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1" name="íSḷîḍè"/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2" name="ïşļîḍè"/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3" name="ísḷiḋe"/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4" name="išḷîḓe"/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5" name="ïṩļidê"/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6" name="îṧliḑe"/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7" name="ïśḷïḓè"/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8" name="ísliďè"/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9" name="ïsḷíḍé"/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0" name="ïšlîḑê"/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1" name="îṧḻîḓé"/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2" name="iśļîḋê"/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33" name="组合 432"/>
          <p:cNvGrpSpPr/>
          <p:nvPr/>
        </p:nvGrpSpPr>
        <p:grpSpPr>
          <a:xfrm>
            <a:off x="4531626" y="3926747"/>
            <a:ext cx="3128748" cy="307777"/>
            <a:chOff x="4536162" y="6119842"/>
            <a:chExt cx="3128748" cy="307777"/>
          </a:xfrm>
        </p:grpSpPr>
        <p:sp>
          <p:nvSpPr>
            <p:cNvPr id="434" name="文本框 433"/>
            <p:cNvSpPr txBox="1"/>
            <p:nvPr/>
          </p:nvSpPr>
          <p:spPr>
            <a:xfrm>
              <a:off x="4658184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992677"/>
                  </a:solidFill>
                  <a:cs typeface="+mn-ea"/>
                  <a:sym typeface="+mn-lt"/>
                </a:rPr>
                <a:t>团结</a:t>
              </a:r>
              <a:endParaRPr lang="zh-CN" altLang="en-US" sz="1400" dirty="0">
                <a:solidFill>
                  <a:srgbClr val="992677"/>
                </a:solidFill>
                <a:cs typeface="+mn-ea"/>
                <a:sym typeface="+mn-lt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5429858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992677"/>
                  </a:solidFill>
                  <a:cs typeface="+mn-ea"/>
                  <a:sym typeface="+mn-lt"/>
                </a:rPr>
                <a:t>献身</a:t>
              </a:r>
              <a:endParaRPr lang="zh-CN" altLang="en-US" sz="1400" dirty="0">
                <a:solidFill>
                  <a:srgbClr val="992677"/>
                </a:solidFill>
                <a:cs typeface="+mn-ea"/>
                <a:sym typeface="+mn-lt"/>
              </a:endParaRPr>
            </a:p>
          </p:txBody>
        </p:sp>
        <p:sp>
          <p:nvSpPr>
            <p:cNvPr id="436" name="文本框 435"/>
            <p:cNvSpPr txBox="1"/>
            <p:nvPr/>
          </p:nvSpPr>
          <p:spPr>
            <a:xfrm>
              <a:off x="6201532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992677"/>
                  </a:solidFill>
                  <a:cs typeface="+mn-ea"/>
                  <a:sym typeface="+mn-lt"/>
                </a:rPr>
                <a:t>求是</a:t>
              </a:r>
              <a:endParaRPr lang="zh-CN" altLang="en-US" sz="1400" dirty="0">
                <a:solidFill>
                  <a:srgbClr val="992677"/>
                </a:solidFill>
                <a:cs typeface="+mn-ea"/>
                <a:sym typeface="+mn-lt"/>
              </a:endParaRPr>
            </a:p>
          </p:txBody>
        </p:sp>
        <p:sp>
          <p:nvSpPr>
            <p:cNvPr id="437" name="文本框 436"/>
            <p:cNvSpPr txBox="1"/>
            <p:nvPr/>
          </p:nvSpPr>
          <p:spPr>
            <a:xfrm>
              <a:off x="6973204" y="6119842"/>
              <a:ext cx="5606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992677"/>
                  </a:solidFill>
                  <a:cs typeface="+mn-ea"/>
                  <a:sym typeface="+mn-lt"/>
                </a:rPr>
                <a:t>创新</a:t>
              </a:r>
              <a:endParaRPr lang="zh-CN" altLang="en-US" sz="1400" dirty="0">
                <a:solidFill>
                  <a:srgbClr val="992677"/>
                </a:solidFill>
                <a:cs typeface="+mn-ea"/>
                <a:sym typeface="+mn-lt"/>
              </a:endParaRPr>
            </a:p>
          </p:txBody>
        </p:sp>
        <p:cxnSp>
          <p:nvCxnSpPr>
            <p:cNvPr id="438" name="直接连接符 437"/>
            <p:cNvCxnSpPr/>
            <p:nvPr userDrawn="1"/>
          </p:nvCxnSpPr>
          <p:spPr>
            <a:xfrm>
              <a:off x="6096001" y="6158693"/>
              <a:ext cx="0" cy="230075"/>
            </a:xfrm>
            <a:prstGeom prst="line">
              <a:avLst/>
            </a:prstGeom>
            <a:ln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/>
            <p:nvPr userDrawn="1"/>
          </p:nvCxnSpPr>
          <p:spPr>
            <a:xfrm>
              <a:off x="5324328" y="6158693"/>
              <a:ext cx="0" cy="230075"/>
            </a:xfrm>
            <a:prstGeom prst="line">
              <a:avLst/>
            </a:prstGeom>
            <a:ln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/>
            <p:nvPr userDrawn="1"/>
          </p:nvCxnSpPr>
          <p:spPr>
            <a:xfrm>
              <a:off x="6867675" y="6158693"/>
              <a:ext cx="0" cy="230075"/>
            </a:xfrm>
            <a:prstGeom prst="line">
              <a:avLst/>
            </a:prstGeom>
            <a:ln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/>
            <p:nvPr/>
          </p:nvCxnSpPr>
          <p:spPr>
            <a:xfrm>
              <a:off x="7664910" y="6158693"/>
              <a:ext cx="0" cy="230075"/>
            </a:xfrm>
            <a:prstGeom prst="line">
              <a:avLst/>
            </a:prstGeom>
            <a:ln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/>
            <p:nvPr/>
          </p:nvCxnSpPr>
          <p:spPr>
            <a:xfrm>
              <a:off x="4536162" y="6158693"/>
              <a:ext cx="0" cy="230075"/>
            </a:xfrm>
            <a:prstGeom prst="line">
              <a:avLst/>
            </a:prstGeom>
            <a:ln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8" name="组合 447"/>
          <p:cNvGrpSpPr/>
          <p:nvPr/>
        </p:nvGrpSpPr>
        <p:grpSpPr>
          <a:xfrm>
            <a:off x="5978525" y="4609843"/>
            <a:ext cx="234950" cy="234950"/>
            <a:chOff x="6553835" y="4312920"/>
            <a:chExt cx="193040" cy="193040"/>
          </a:xfrm>
        </p:grpSpPr>
        <p:cxnSp>
          <p:nvCxnSpPr>
            <p:cNvPr id="449" name="直接连接符 448"/>
            <p:cNvCxnSpPr/>
            <p:nvPr/>
          </p:nvCxnSpPr>
          <p:spPr>
            <a:xfrm>
              <a:off x="6553835" y="4312920"/>
              <a:ext cx="193040" cy="193040"/>
            </a:xfrm>
            <a:prstGeom prst="line">
              <a:avLst/>
            </a:prstGeom>
            <a:ln w="25400"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/>
            <p:nvPr/>
          </p:nvCxnSpPr>
          <p:spPr>
            <a:xfrm flipV="1">
              <a:off x="6553835" y="4312920"/>
              <a:ext cx="193040" cy="193040"/>
            </a:xfrm>
            <a:prstGeom prst="line">
              <a:avLst/>
            </a:prstGeom>
            <a:ln w="25400"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1" name="矩形: 圆角 450"/>
          <p:cNvSpPr/>
          <p:nvPr/>
        </p:nvSpPr>
        <p:spPr>
          <a:xfrm>
            <a:off x="3904242" y="4535293"/>
            <a:ext cx="1763493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>
                <a:solidFill>
                  <a:srgbClr val="FFFFFF"/>
                </a:solidFill>
                <a:cs typeface="+mn-ea"/>
                <a:sym typeface="+mn-lt"/>
              </a:rPr>
              <a:t>2021/10/27</a:t>
            </a:r>
            <a:endParaRPr lang="en-US" altLang="zh-CN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52" name="矩形: 圆角 451"/>
          <p:cNvSpPr/>
          <p:nvPr/>
        </p:nvSpPr>
        <p:spPr>
          <a:xfrm>
            <a:off x="6578538" y="4535293"/>
            <a:ext cx="1763493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lang="zh-CN" altLang="en-US" sz="1400" dirty="0">
                <a:solidFill>
                  <a:srgbClr val="FFFFFF"/>
                </a:solidFill>
                <a:cs typeface="+mn-ea"/>
                <a:sym typeface="+mn-lt"/>
              </a:rPr>
              <a:t>蒋旭钊</a:t>
            </a:r>
            <a:endParaRPr lang="zh-CN" altLang="en-US" sz="14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03760" y="4143072"/>
            <a:ext cx="896274" cy="896274"/>
            <a:chOff x="1053038" y="4143072"/>
            <a:chExt cx="896274" cy="896274"/>
          </a:xfrm>
        </p:grpSpPr>
        <p:sp>
          <p:nvSpPr>
            <p:cNvPr id="2" name="椭圆 1"/>
            <p:cNvSpPr/>
            <p:nvPr/>
          </p:nvSpPr>
          <p:spPr>
            <a:xfrm>
              <a:off x="1053038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4" name="book_93879"/>
            <p:cNvSpPr>
              <a:spLocks noChangeAspect="1"/>
            </p:cNvSpPr>
            <p:nvPr/>
          </p:nvSpPr>
          <p:spPr bwMode="auto">
            <a:xfrm>
              <a:off x="1262933" y="4377131"/>
              <a:ext cx="476483" cy="428156"/>
            </a:xfrm>
            <a:custGeom>
              <a:avLst/>
              <a:gdLst>
                <a:gd name="connsiteX0" fmla="*/ 419042 w 604526"/>
                <a:gd name="connsiteY0" fmla="*/ 501898 h 543213"/>
                <a:gd name="connsiteX1" fmla="*/ 290925 w 604526"/>
                <a:gd name="connsiteY1" fmla="*/ 511180 h 543213"/>
                <a:gd name="connsiteX2" fmla="*/ 287115 w 604526"/>
                <a:gd name="connsiteY2" fmla="*/ 511180 h 543213"/>
                <a:gd name="connsiteX3" fmla="*/ 48426 w 604526"/>
                <a:gd name="connsiteY3" fmla="*/ 507253 h 543213"/>
                <a:gd name="connsiteX4" fmla="*/ 48426 w 604526"/>
                <a:gd name="connsiteY4" fmla="*/ 518667 h 543213"/>
                <a:gd name="connsiteX5" fmla="*/ 519044 w 604526"/>
                <a:gd name="connsiteY5" fmla="*/ 518667 h 543213"/>
                <a:gd name="connsiteX6" fmla="*/ 519044 w 604526"/>
                <a:gd name="connsiteY6" fmla="*/ 506148 h 543213"/>
                <a:gd name="connsiteX7" fmla="*/ 419042 w 604526"/>
                <a:gd name="connsiteY7" fmla="*/ 501898 h 543213"/>
                <a:gd name="connsiteX8" fmla="*/ 69663 w 604526"/>
                <a:gd name="connsiteY8" fmla="*/ 407727 h 543213"/>
                <a:gd name="connsiteX9" fmla="*/ 226642 w 604526"/>
                <a:gd name="connsiteY9" fmla="*/ 407727 h 543213"/>
                <a:gd name="connsiteX10" fmla="*/ 238935 w 604526"/>
                <a:gd name="connsiteY10" fmla="*/ 420006 h 543213"/>
                <a:gd name="connsiteX11" fmla="*/ 226642 w 604526"/>
                <a:gd name="connsiteY11" fmla="*/ 432284 h 543213"/>
                <a:gd name="connsiteX12" fmla="*/ 69663 w 604526"/>
                <a:gd name="connsiteY12" fmla="*/ 432284 h 543213"/>
                <a:gd name="connsiteX13" fmla="*/ 57370 w 604526"/>
                <a:gd name="connsiteY13" fmla="*/ 420006 h 543213"/>
                <a:gd name="connsiteX14" fmla="*/ 69663 w 604526"/>
                <a:gd name="connsiteY14" fmla="*/ 407727 h 543213"/>
                <a:gd name="connsiteX15" fmla="*/ 69663 w 604526"/>
                <a:gd name="connsiteY15" fmla="*/ 315428 h 543213"/>
                <a:gd name="connsiteX16" fmla="*/ 226642 w 604526"/>
                <a:gd name="connsiteY16" fmla="*/ 315428 h 543213"/>
                <a:gd name="connsiteX17" fmla="*/ 238935 w 604526"/>
                <a:gd name="connsiteY17" fmla="*/ 327707 h 543213"/>
                <a:gd name="connsiteX18" fmla="*/ 226642 w 604526"/>
                <a:gd name="connsiteY18" fmla="*/ 339985 h 543213"/>
                <a:gd name="connsiteX19" fmla="*/ 69663 w 604526"/>
                <a:gd name="connsiteY19" fmla="*/ 339985 h 543213"/>
                <a:gd name="connsiteX20" fmla="*/ 57370 w 604526"/>
                <a:gd name="connsiteY20" fmla="*/ 327707 h 543213"/>
                <a:gd name="connsiteX21" fmla="*/ 69663 w 604526"/>
                <a:gd name="connsiteY21" fmla="*/ 315428 h 543213"/>
                <a:gd name="connsiteX22" fmla="*/ 69663 w 604526"/>
                <a:gd name="connsiteY22" fmla="*/ 223128 h 543213"/>
                <a:gd name="connsiteX23" fmla="*/ 226642 w 604526"/>
                <a:gd name="connsiteY23" fmla="*/ 223128 h 543213"/>
                <a:gd name="connsiteX24" fmla="*/ 238935 w 604526"/>
                <a:gd name="connsiteY24" fmla="*/ 235407 h 543213"/>
                <a:gd name="connsiteX25" fmla="*/ 226642 w 604526"/>
                <a:gd name="connsiteY25" fmla="*/ 247685 h 543213"/>
                <a:gd name="connsiteX26" fmla="*/ 69663 w 604526"/>
                <a:gd name="connsiteY26" fmla="*/ 247685 h 543213"/>
                <a:gd name="connsiteX27" fmla="*/ 57370 w 604526"/>
                <a:gd name="connsiteY27" fmla="*/ 235407 h 543213"/>
                <a:gd name="connsiteX28" fmla="*/ 69663 w 604526"/>
                <a:gd name="connsiteY28" fmla="*/ 223128 h 543213"/>
                <a:gd name="connsiteX29" fmla="*/ 69663 w 604526"/>
                <a:gd name="connsiteY29" fmla="*/ 130828 h 543213"/>
                <a:gd name="connsiteX30" fmla="*/ 226642 w 604526"/>
                <a:gd name="connsiteY30" fmla="*/ 130828 h 543213"/>
                <a:gd name="connsiteX31" fmla="*/ 238935 w 604526"/>
                <a:gd name="connsiteY31" fmla="*/ 143107 h 543213"/>
                <a:gd name="connsiteX32" fmla="*/ 226642 w 604526"/>
                <a:gd name="connsiteY32" fmla="*/ 155385 h 543213"/>
                <a:gd name="connsiteX33" fmla="*/ 69663 w 604526"/>
                <a:gd name="connsiteY33" fmla="*/ 155385 h 543213"/>
                <a:gd name="connsiteX34" fmla="*/ 57370 w 604526"/>
                <a:gd name="connsiteY34" fmla="*/ 143107 h 543213"/>
                <a:gd name="connsiteX35" fmla="*/ 69663 w 604526"/>
                <a:gd name="connsiteY35" fmla="*/ 130828 h 543213"/>
                <a:gd name="connsiteX36" fmla="*/ 127963 w 604526"/>
                <a:gd name="connsiteY36" fmla="*/ 58313 h 543213"/>
                <a:gd name="connsiteX37" fmla="*/ 24582 w 604526"/>
                <a:gd name="connsiteY37" fmla="*/ 65785 h 543213"/>
                <a:gd name="connsiteX38" fmla="*/ 24582 w 604526"/>
                <a:gd name="connsiteY38" fmla="*/ 485038 h 543213"/>
                <a:gd name="connsiteX39" fmla="*/ 276791 w 604526"/>
                <a:gd name="connsiteY39" fmla="*/ 484793 h 543213"/>
                <a:gd name="connsiteX40" fmla="*/ 276791 w 604526"/>
                <a:gd name="connsiteY40" fmla="*/ 65294 h 543213"/>
                <a:gd name="connsiteX41" fmla="*/ 127963 w 604526"/>
                <a:gd name="connsiteY41" fmla="*/ 58313 h 543213"/>
                <a:gd name="connsiteX42" fmla="*/ 432163 w 604526"/>
                <a:gd name="connsiteY42" fmla="*/ 56457 h 543213"/>
                <a:gd name="connsiteX43" fmla="*/ 301372 w 604526"/>
                <a:gd name="connsiteY43" fmla="*/ 65171 h 543213"/>
                <a:gd name="connsiteX44" fmla="*/ 301372 w 604526"/>
                <a:gd name="connsiteY44" fmla="*/ 484915 h 543213"/>
                <a:gd name="connsiteX45" fmla="*/ 553458 w 604526"/>
                <a:gd name="connsiteY45" fmla="*/ 485038 h 543213"/>
                <a:gd name="connsiteX46" fmla="*/ 553458 w 604526"/>
                <a:gd name="connsiteY46" fmla="*/ 138688 h 543213"/>
                <a:gd name="connsiteX47" fmla="*/ 501468 w 604526"/>
                <a:gd name="connsiteY47" fmla="*/ 223127 h 543213"/>
                <a:gd name="connsiteX48" fmla="*/ 506876 w 604526"/>
                <a:gd name="connsiteY48" fmla="*/ 223127 h 543213"/>
                <a:gd name="connsiteX49" fmla="*/ 519167 w 604526"/>
                <a:gd name="connsiteY49" fmla="*/ 235401 h 543213"/>
                <a:gd name="connsiteX50" fmla="*/ 506876 w 604526"/>
                <a:gd name="connsiteY50" fmla="*/ 247674 h 543213"/>
                <a:gd name="connsiteX51" fmla="*/ 486227 w 604526"/>
                <a:gd name="connsiteY51" fmla="*/ 247674 h 543213"/>
                <a:gd name="connsiteX52" fmla="*/ 444438 w 604526"/>
                <a:gd name="connsiteY52" fmla="*/ 315422 h 543213"/>
                <a:gd name="connsiteX53" fmla="*/ 506876 w 604526"/>
                <a:gd name="connsiteY53" fmla="*/ 315422 h 543213"/>
                <a:gd name="connsiteX54" fmla="*/ 519167 w 604526"/>
                <a:gd name="connsiteY54" fmla="*/ 327695 h 543213"/>
                <a:gd name="connsiteX55" fmla="*/ 506876 w 604526"/>
                <a:gd name="connsiteY55" fmla="*/ 339969 h 543213"/>
                <a:gd name="connsiteX56" fmla="*/ 429320 w 604526"/>
                <a:gd name="connsiteY56" fmla="*/ 339969 h 543213"/>
                <a:gd name="connsiteX57" fmla="*/ 402526 w 604526"/>
                <a:gd name="connsiteY57" fmla="*/ 383293 h 543213"/>
                <a:gd name="connsiteX58" fmla="*/ 402403 w 604526"/>
                <a:gd name="connsiteY58" fmla="*/ 383538 h 543213"/>
                <a:gd name="connsiteX59" fmla="*/ 401666 w 604526"/>
                <a:gd name="connsiteY59" fmla="*/ 384520 h 543213"/>
                <a:gd name="connsiteX60" fmla="*/ 401420 w 604526"/>
                <a:gd name="connsiteY60" fmla="*/ 384766 h 543213"/>
                <a:gd name="connsiteX61" fmla="*/ 400560 w 604526"/>
                <a:gd name="connsiteY61" fmla="*/ 385748 h 543213"/>
                <a:gd name="connsiteX62" fmla="*/ 400437 w 604526"/>
                <a:gd name="connsiteY62" fmla="*/ 385748 h 543213"/>
                <a:gd name="connsiteX63" fmla="*/ 400437 w 604526"/>
                <a:gd name="connsiteY63" fmla="*/ 385870 h 543213"/>
                <a:gd name="connsiteX64" fmla="*/ 377699 w 604526"/>
                <a:gd name="connsiteY64" fmla="*/ 407717 h 543213"/>
                <a:gd name="connsiteX65" fmla="*/ 506876 w 604526"/>
                <a:gd name="connsiteY65" fmla="*/ 407717 h 543213"/>
                <a:gd name="connsiteX66" fmla="*/ 519167 w 604526"/>
                <a:gd name="connsiteY66" fmla="*/ 419990 h 543213"/>
                <a:gd name="connsiteX67" fmla="*/ 506876 w 604526"/>
                <a:gd name="connsiteY67" fmla="*/ 432263 h 543213"/>
                <a:gd name="connsiteX68" fmla="*/ 350044 w 604526"/>
                <a:gd name="connsiteY68" fmla="*/ 432263 h 543213"/>
                <a:gd name="connsiteX69" fmla="*/ 342916 w 604526"/>
                <a:gd name="connsiteY69" fmla="*/ 429931 h 543213"/>
                <a:gd name="connsiteX70" fmla="*/ 342547 w 604526"/>
                <a:gd name="connsiteY70" fmla="*/ 429809 h 543213"/>
                <a:gd name="connsiteX71" fmla="*/ 342055 w 604526"/>
                <a:gd name="connsiteY71" fmla="*/ 429563 h 543213"/>
                <a:gd name="connsiteX72" fmla="*/ 341441 w 604526"/>
                <a:gd name="connsiteY72" fmla="*/ 429195 h 543213"/>
                <a:gd name="connsiteX73" fmla="*/ 341072 w 604526"/>
                <a:gd name="connsiteY73" fmla="*/ 428827 h 543213"/>
                <a:gd name="connsiteX74" fmla="*/ 340457 w 604526"/>
                <a:gd name="connsiteY74" fmla="*/ 428458 h 543213"/>
                <a:gd name="connsiteX75" fmla="*/ 340089 w 604526"/>
                <a:gd name="connsiteY75" fmla="*/ 428090 h 543213"/>
                <a:gd name="connsiteX76" fmla="*/ 339474 w 604526"/>
                <a:gd name="connsiteY76" fmla="*/ 427599 h 543213"/>
                <a:gd name="connsiteX77" fmla="*/ 339351 w 604526"/>
                <a:gd name="connsiteY77" fmla="*/ 427354 h 543213"/>
                <a:gd name="connsiteX78" fmla="*/ 339228 w 604526"/>
                <a:gd name="connsiteY78" fmla="*/ 427231 h 543213"/>
                <a:gd name="connsiteX79" fmla="*/ 338737 w 604526"/>
                <a:gd name="connsiteY79" fmla="*/ 426740 h 543213"/>
                <a:gd name="connsiteX80" fmla="*/ 338368 w 604526"/>
                <a:gd name="connsiteY80" fmla="*/ 426249 h 543213"/>
                <a:gd name="connsiteX81" fmla="*/ 337999 w 604526"/>
                <a:gd name="connsiteY81" fmla="*/ 425758 h 543213"/>
                <a:gd name="connsiteX82" fmla="*/ 337753 w 604526"/>
                <a:gd name="connsiteY82" fmla="*/ 425267 h 543213"/>
                <a:gd name="connsiteX83" fmla="*/ 337385 w 604526"/>
                <a:gd name="connsiteY83" fmla="*/ 424777 h 543213"/>
                <a:gd name="connsiteX84" fmla="*/ 337139 w 604526"/>
                <a:gd name="connsiteY84" fmla="*/ 424163 h 543213"/>
                <a:gd name="connsiteX85" fmla="*/ 336893 w 604526"/>
                <a:gd name="connsiteY85" fmla="*/ 423795 h 543213"/>
                <a:gd name="connsiteX86" fmla="*/ 336647 w 604526"/>
                <a:gd name="connsiteY86" fmla="*/ 423181 h 543213"/>
                <a:gd name="connsiteX87" fmla="*/ 336524 w 604526"/>
                <a:gd name="connsiteY87" fmla="*/ 422567 h 543213"/>
                <a:gd name="connsiteX88" fmla="*/ 336278 w 604526"/>
                <a:gd name="connsiteY88" fmla="*/ 421954 h 543213"/>
                <a:gd name="connsiteX89" fmla="*/ 336156 w 604526"/>
                <a:gd name="connsiteY89" fmla="*/ 421340 h 543213"/>
                <a:gd name="connsiteX90" fmla="*/ 336033 w 604526"/>
                <a:gd name="connsiteY90" fmla="*/ 420849 h 543213"/>
                <a:gd name="connsiteX91" fmla="*/ 336033 w 604526"/>
                <a:gd name="connsiteY91" fmla="*/ 420113 h 543213"/>
                <a:gd name="connsiteX92" fmla="*/ 335910 w 604526"/>
                <a:gd name="connsiteY92" fmla="*/ 419744 h 543213"/>
                <a:gd name="connsiteX93" fmla="*/ 335910 w 604526"/>
                <a:gd name="connsiteY93" fmla="*/ 419008 h 543213"/>
                <a:gd name="connsiteX94" fmla="*/ 335910 w 604526"/>
                <a:gd name="connsiteY94" fmla="*/ 418517 h 543213"/>
                <a:gd name="connsiteX95" fmla="*/ 335910 w 604526"/>
                <a:gd name="connsiteY95" fmla="*/ 417903 h 543213"/>
                <a:gd name="connsiteX96" fmla="*/ 336033 w 604526"/>
                <a:gd name="connsiteY96" fmla="*/ 417290 h 543213"/>
                <a:gd name="connsiteX97" fmla="*/ 336156 w 604526"/>
                <a:gd name="connsiteY97" fmla="*/ 416676 h 543213"/>
                <a:gd name="connsiteX98" fmla="*/ 336278 w 604526"/>
                <a:gd name="connsiteY98" fmla="*/ 416063 h 543213"/>
                <a:gd name="connsiteX99" fmla="*/ 336278 w 604526"/>
                <a:gd name="connsiteY99" fmla="*/ 415817 h 543213"/>
                <a:gd name="connsiteX100" fmla="*/ 351519 w 604526"/>
                <a:gd name="connsiteY100" fmla="*/ 356415 h 543213"/>
                <a:gd name="connsiteX101" fmla="*/ 351888 w 604526"/>
                <a:gd name="connsiteY101" fmla="*/ 355065 h 543213"/>
                <a:gd name="connsiteX102" fmla="*/ 352257 w 604526"/>
                <a:gd name="connsiteY102" fmla="*/ 354328 h 543213"/>
                <a:gd name="connsiteX103" fmla="*/ 352379 w 604526"/>
                <a:gd name="connsiteY103" fmla="*/ 353960 h 543213"/>
                <a:gd name="connsiteX104" fmla="*/ 353117 w 604526"/>
                <a:gd name="connsiteY104" fmla="*/ 352855 h 543213"/>
                <a:gd name="connsiteX105" fmla="*/ 360983 w 604526"/>
                <a:gd name="connsiteY105" fmla="*/ 339969 h 543213"/>
                <a:gd name="connsiteX106" fmla="*/ 350044 w 604526"/>
                <a:gd name="connsiteY106" fmla="*/ 339969 h 543213"/>
                <a:gd name="connsiteX107" fmla="*/ 337753 w 604526"/>
                <a:gd name="connsiteY107" fmla="*/ 327695 h 543213"/>
                <a:gd name="connsiteX108" fmla="*/ 350044 w 604526"/>
                <a:gd name="connsiteY108" fmla="*/ 315422 h 543213"/>
                <a:gd name="connsiteX109" fmla="*/ 376224 w 604526"/>
                <a:gd name="connsiteY109" fmla="*/ 315422 h 543213"/>
                <a:gd name="connsiteX110" fmla="*/ 418013 w 604526"/>
                <a:gd name="connsiteY110" fmla="*/ 247674 h 543213"/>
                <a:gd name="connsiteX111" fmla="*/ 350044 w 604526"/>
                <a:gd name="connsiteY111" fmla="*/ 247674 h 543213"/>
                <a:gd name="connsiteX112" fmla="*/ 337753 w 604526"/>
                <a:gd name="connsiteY112" fmla="*/ 235401 h 543213"/>
                <a:gd name="connsiteX113" fmla="*/ 350044 w 604526"/>
                <a:gd name="connsiteY113" fmla="*/ 223127 h 543213"/>
                <a:gd name="connsiteX114" fmla="*/ 433131 w 604526"/>
                <a:gd name="connsiteY114" fmla="*/ 223127 h 543213"/>
                <a:gd name="connsiteX115" fmla="*/ 475042 w 604526"/>
                <a:gd name="connsiteY115" fmla="*/ 155379 h 543213"/>
                <a:gd name="connsiteX116" fmla="*/ 350044 w 604526"/>
                <a:gd name="connsiteY116" fmla="*/ 155379 h 543213"/>
                <a:gd name="connsiteX117" fmla="*/ 337753 w 604526"/>
                <a:gd name="connsiteY117" fmla="*/ 143106 h 543213"/>
                <a:gd name="connsiteX118" fmla="*/ 350044 w 604526"/>
                <a:gd name="connsiteY118" fmla="*/ 130833 h 543213"/>
                <a:gd name="connsiteX119" fmla="*/ 490160 w 604526"/>
                <a:gd name="connsiteY119" fmla="*/ 130833 h 543213"/>
                <a:gd name="connsiteX120" fmla="*/ 532072 w 604526"/>
                <a:gd name="connsiteY120" fmla="*/ 62839 h 543213"/>
                <a:gd name="connsiteX121" fmla="*/ 432163 w 604526"/>
                <a:gd name="connsiteY121" fmla="*/ 56457 h 543213"/>
                <a:gd name="connsiteX122" fmla="*/ 567716 w 604526"/>
                <a:gd name="connsiteY122" fmla="*/ 51916 h 543213"/>
                <a:gd name="connsiteX123" fmla="*/ 374872 w 604526"/>
                <a:gd name="connsiteY123" fmla="*/ 364147 h 543213"/>
                <a:gd name="connsiteX124" fmla="*/ 370816 w 604526"/>
                <a:gd name="connsiteY124" fmla="*/ 380225 h 543213"/>
                <a:gd name="connsiteX125" fmla="*/ 382369 w 604526"/>
                <a:gd name="connsiteY125" fmla="*/ 369179 h 543213"/>
                <a:gd name="connsiteX126" fmla="*/ 575336 w 604526"/>
                <a:gd name="connsiteY126" fmla="*/ 56580 h 543213"/>
                <a:gd name="connsiteX127" fmla="*/ 48426 w 604526"/>
                <a:gd name="connsiteY127" fmla="*/ 24547 h 543213"/>
                <a:gd name="connsiteX128" fmla="*/ 48426 w 604526"/>
                <a:gd name="connsiteY128" fmla="*/ 38538 h 543213"/>
                <a:gd name="connsiteX129" fmla="*/ 288959 w 604526"/>
                <a:gd name="connsiteY129" fmla="*/ 42343 h 543213"/>
                <a:gd name="connsiteX130" fmla="*/ 519044 w 604526"/>
                <a:gd name="connsiteY130" fmla="*/ 36820 h 543213"/>
                <a:gd name="connsiteX131" fmla="*/ 519044 w 604526"/>
                <a:gd name="connsiteY131" fmla="*/ 24547 h 543213"/>
                <a:gd name="connsiteX132" fmla="*/ 36135 w 604526"/>
                <a:gd name="connsiteY132" fmla="*/ 0 h 543213"/>
                <a:gd name="connsiteX133" fmla="*/ 531335 w 604526"/>
                <a:gd name="connsiteY133" fmla="*/ 0 h 543213"/>
                <a:gd name="connsiteX134" fmla="*/ 543626 w 604526"/>
                <a:gd name="connsiteY134" fmla="*/ 12273 h 543213"/>
                <a:gd name="connsiteX135" fmla="*/ 543626 w 604526"/>
                <a:gd name="connsiteY135" fmla="*/ 39397 h 543213"/>
                <a:gd name="connsiteX136" fmla="*/ 544978 w 604526"/>
                <a:gd name="connsiteY136" fmla="*/ 39643 h 543213"/>
                <a:gd name="connsiteX137" fmla="*/ 546330 w 604526"/>
                <a:gd name="connsiteY137" fmla="*/ 39888 h 543213"/>
                <a:gd name="connsiteX138" fmla="*/ 553212 w 604526"/>
                <a:gd name="connsiteY138" fmla="*/ 28597 h 543213"/>
                <a:gd name="connsiteX139" fmla="*/ 570174 w 604526"/>
                <a:gd name="connsiteY139" fmla="*/ 24669 h 543213"/>
                <a:gd name="connsiteX140" fmla="*/ 598689 w 604526"/>
                <a:gd name="connsiteY140" fmla="*/ 42220 h 543213"/>
                <a:gd name="connsiteX141" fmla="*/ 604220 w 604526"/>
                <a:gd name="connsiteY141" fmla="*/ 49829 h 543213"/>
                <a:gd name="connsiteX142" fmla="*/ 602622 w 604526"/>
                <a:gd name="connsiteY142" fmla="*/ 59034 h 543213"/>
                <a:gd name="connsiteX143" fmla="*/ 578040 w 604526"/>
                <a:gd name="connsiteY143" fmla="*/ 98922 h 543213"/>
                <a:gd name="connsiteX144" fmla="*/ 578040 w 604526"/>
                <a:gd name="connsiteY144" fmla="*/ 499030 h 543213"/>
                <a:gd name="connsiteX145" fmla="*/ 573738 w 604526"/>
                <a:gd name="connsiteY145" fmla="*/ 508357 h 543213"/>
                <a:gd name="connsiteX146" fmla="*/ 563905 w 604526"/>
                <a:gd name="connsiteY146" fmla="*/ 511180 h 543213"/>
                <a:gd name="connsiteX147" fmla="*/ 543626 w 604526"/>
                <a:gd name="connsiteY147" fmla="*/ 508603 h 543213"/>
                <a:gd name="connsiteX148" fmla="*/ 543626 w 604526"/>
                <a:gd name="connsiteY148" fmla="*/ 530940 h 543213"/>
                <a:gd name="connsiteX149" fmla="*/ 531335 w 604526"/>
                <a:gd name="connsiteY149" fmla="*/ 543213 h 543213"/>
                <a:gd name="connsiteX150" fmla="*/ 36135 w 604526"/>
                <a:gd name="connsiteY150" fmla="*/ 543213 h 543213"/>
                <a:gd name="connsiteX151" fmla="*/ 23844 w 604526"/>
                <a:gd name="connsiteY151" fmla="*/ 530940 h 543213"/>
                <a:gd name="connsiteX152" fmla="*/ 23844 w 604526"/>
                <a:gd name="connsiteY152" fmla="*/ 509953 h 543213"/>
                <a:gd name="connsiteX153" fmla="*/ 14135 w 604526"/>
                <a:gd name="connsiteY153" fmla="*/ 511180 h 543213"/>
                <a:gd name="connsiteX154" fmla="*/ 12291 w 604526"/>
                <a:gd name="connsiteY154" fmla="*/ 511303 h 543213"/>
                <a:gd name="connsiteX155" fmla="*/ 4302 w 604526"/>
                <a:gd name="connsiteY155" fmla="*/ 508357 h 543213"/>
                <a:gd name="connsiteX156" fmla="*/ 0 w 604526"/>
                <a:gd name="connsiteY156" fmla="*/ 499030 h 543213"/>
                <a:gd name="connsiteX157" fmla="*/ 0 w 604526"/>
                <a:gd name="connsiteY157" fmla="*/ 54861 h 543213"/>
                <a:gd name="connsiteX158" fmla="*/ 10693 w 604526"/>
                <a:gd name="connsiteY158" fmla="*/ 42711 h 543213"/>
                <a:gd name="connsiteX159" fmla="*/ 23844 w 604526"/>
                <a:gd name="connsiteY159" fmla="*/ 41115 h 543213"/>
                <a:gd name="connsiteX160" fmla="*/ 23844 w 604526"/>
                <a:gd name="connsiteY160" fmla="*/ 12273 h 543213"/>
                <a:gd name="connsiteX161" fmla="*/ 36135 w 604526"/>
                <a:gd name="connsiteY161" fmla="*/ 0 h 54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604526" h="543213">
                  <a:moveTo>
                    <a:pt x="419042" y="501898"/>
                  </a:moveTo>
                  <a:cubicBezTo>
                    <a:pt x="379512" y="502036"/>
                    <a:pt x="335295" y="504430"/>
                    <a:pt x="290925" y="511180"/>
                  </a:cubicBezTo>
                  <a:cubicBezTo>
                    <a:pt x="289696" y="511425"/>
                    <a:pt x="288344" y="511425"/>
                    <a:pt x="287115" y="511180"/>
                  </a:cubicBezTo>
                  <a:cubicBezTo>
                    <a:pt x="196162" y="496575"/>
                    <a:pt x="98696" y="502466"/>
                    <a:pt x="48426" y="507253"/>
                  </a:cubicBezTo>
                  <a:lnTo>
                    <a:pt x="48426" y="518667"/>
                  </a:lnTo>
                  <a:lnTo>
                    <a:pt x="519044" y="518667"/>
                  </a:lnTo>
                  <a:lnTo>
                    <a:pt x="519044" y="506148"/>
                  </a:lnTo>
                  <a:cubicBezTo>
                    <a:pt x="493417" y="503877"/>
                    <a:pt x="458573" y="501760"/>
                    <a:pt x="419042" y="501898"/>
                  </a:cubicBezTo>
                  <a:close/>
                  <a:moveTo>
                    <a:pt x="69663" y="407727"/>
                  </a:moveTo>
                  <a:lnTo>
                    <a:pt x="226642" y="407727"/>
                  </a:lnTo>
                  <a:cubicBezTo>
                    <a:pt x="233403" y="407727"/>
                    <a:pt x="238935" y="413130"/>
                    <a:pt x="238935" y="420006"/>
                  </a:cubicBezTo>
                  <a:cubicBezTo>
                    <a:pt x="238935" y="426759"/>
                    <a:pt x="233403" y="432284"/>
                    <a:pt x="226642" y="432284"/>
                  </a:cubicBezTo>
                  <a:lnTo>
                    <a:pt x="69663" y="432284"/>
                  </a:lnTo>
                  <a:cubicBezTo>
                    <a:pt x="62902" y="432284"/>
                    <a:pt x="57370" y="426759"/>
                    <a:pt x="57370" y="420006"/>
                  </a:cubicBezTo>
                  <a:cubicBezTo>
                    <a:pt x="57370" y="413130"/>
                    <a:pt x="62902" y="407727"/>
                    <a:pt x="69663" y="407727"/>
                  </a:cubicBezTo>
                  <a:close/>
                  <a:moveTo>
                    <a:pt x="69663" y="315428"/>
                  </a:moveTo>
                  <a:lnTo>
                    <a:pt x="226642" y="315428"/>
                  </a:lnTo>
                  <a:cubicBezTo>
                    <a:pt x="233403" y="315428"/>
                    <a:pt x="238935" y="320831"/>
                    <a:pt x="238935" y="327707"/>
                  </a:cubicBezTo>
                  <a:cubicBezTo>
                    <a:pt x="238935" y="334460"/>
                    <a:pt x="233403" y="339985"/>
                    <a:pt x="226642" y="339985"/>
                  </a:cubicBezTo>
                  <a:lnTo>
                    <a:pt x="69663" y="339985"/>
                  </a:lnTo>
                  <a:cubicBezTo>
                    <a:pt x="62902" y="339985"/>
                    <a:pt x="57370" y="334460"/>
                    <a:pt x="57370" y="327707"/>
                  </a:cubicBezTo>
                  <a:cubicBezTo>
                    <a:pt x="57370" y="320831"/>
                    <a:pt x="62902" y="315428"/>
                    <a:pt x="69663" y="315428"/>
                  </a:cubicBezTo>
                  <a:close/>
                  <a:moveTo>
                    <a:pt x="69663" y="223128"/>
                  </a:moveTo>
                  <a:lnTo>
                    <a:pt x="226642" y="223128"/>
                  </a:lnTo>
                  <a:cubicBezTo>
                    <a:pt x="233403" y="223128"/>
                    <a:pt x="238935" y="228653"/>
                    <a:pt x="238935" y="235407"/>
                  </a:cubicBezTo>
                  <a:cubicBezTo>
                    <a:pt x="238935" y="242160"/>
                    <a:pt x="233403" y="247685"/>
                    <a:pt x="226642" y="247685"/>
                  </a:cubicBezTo>
                  <a:lnTo>
                    <a:pt x="69663" y="247685"/>
                  </a:lnTo>
                  <a:cubicBezTo>
                    <a:pt x="62902" y="247685"/>
                    <a:pt x="57370" y="242160"/>
                    <a:pt x="57370" y="235407"/>
                  </a:cubicBezTo>
                  <a:cubicBezTo>
                    <a:pt x="57370" y="228653"/>
                    <a:pt x="62902" y="223128"/>
                    <a:pt x="69663" y="223128"/>
                  </a:cubicBezTo>
                  <a:close/>
                  <a:moveTo>
                    <a:pt x="69663" y="130828"/>
                  </a:moveTo>
                  <a:lnTo>
                    <a:pt x="226642" y="130828"/>
                  </a:lnTo>
                  <a:cubicBezTo>
                    <a:pt x="233403" y="130828"/>
                    <a:pt x="238935" y="136353"/>
                    <a:pt x="238935" y="143107"/>
                  </a:cubicBezTo>
                  <a:cubicBezTo>
                    <a:pt x="238935" y="149860"/>
                    <a:pt x="233403" y="155385"/>
                    <a:pt x="226642" y="155385"/>
                  </a:cubicBezTo>
                  <a:lnTo>
                    <a:pt x="69663" y="155385"/>
                  </a:lnTo>
                  <a:cubicBezTo>
                    <a:pt x="62902" y="155385"/>
                    <a:pt x="57370" y="149860"/>
                    <a:pt x="57370" y="143107"/>
                  </a:cubicBezTo>
                  <a:cubicBezTo>
                    <a:pt x="57370" y="136353"/>
                    <a:pt x="62902" y="130828"/>
                    <a:pt x="69663" y="130828"/>
                  </a:cubicBezTo>
                  <a:close/>
                  <a:moveTo>
                    <a:pt x="127963" y="58313"/>
                  </a:moveTo>
                  <a:cubicBezTo>
                    <a:pt x="81458" y="59801"/>
                    <a:pt x="42527" y="63698"/>
                    <a:pt x="24582" y="65785"/>
                  </a:cubicBezTo>
                  <a:lnTo>
                    <a:pt x="24582" y="485038"/>
                  </a:lnTo>
                  <a:cubicBezTo>
                    <a:pt x="62683" y="480497"/>
                    <a:pt x="170843" y="470187"/>
                    <a:pt x="276791" y="484793"/>
                  </a:cubicBezTo>
                  <a:lnTo>
                    <a:pt x="276791" y="65294"/>
                  </a:lnTo>
                  <a:cubicBezTo>
                    <a:pt x="228549" y="57746"/>
                    <a:pt x="174469" y="56825"/>
                    <a:pt x="127963" y="58313"/>
                  </a:cubicBezTo>
                  <a:close/>
                  <a:moveTo>
                    <a:pt x="432163" y="56457"/>
                  </a:moveTo>
                  <a:cubicBezTo>
                    <a:pt x="391280" y="55843"/>
                    <a:pt x="345251" y="57746"/>
                    <a:pt x="301372" y="65171"/>
                  </a:cubicBezTo>
                  <a:lnTo>
                    <a:pt x="301372" y="484915"/>
                  </a:lnTo>
                  <a:cubicBezTo>
                    <a:pt x="411990" y="470187"/>
                    <a:pt x="516340" y="480374"/>
                    <a:pt x="553458" y="485038"/>
                  </a:cubicBezTo>
                  <a:lnTo>
                    <a:pt x="553458" y="138688"/>
                  </a:lnTo>
                  <a:lnTo>
                    <a:pt x="501468" y="223127"/>
                  </a:lnTo>
                  <a:lnTo>
                    <a:pt x="506876" y="223127"/>
                  </a:lnTo>
                  <a:cubicBezTo>
                    <a:pt x="513636" y="223127"/>
                    <a:pt x="519167" y="228650"/>
                    <a:pt x="519167" y="235401"/>
                  </a:cubicBezTo>
                  <a:cubicBezTo>
                    <a:pt x="519167" y="242151"/>
                    <a:pt x="513636" y="247674"/>
                    <a:pt x="506876" y="247674"/>
                  </a:cubicBezTo>
                  <a:lnTo>
                    <a:pt x="486227" y="247674"/>
                  </a:lnTo>
                  <a:lnTo>
                    <a:pt x="444438" y="315422"/>
                  </a:lnTo>
                  <a:lnTo>
                    <a:pt x="506876" y="315422"/>
                  </a:lnTo>
                  <a:cubicBezTo>
                    <a:pt x="513636" y="315422"/>
                    <a:pt x="519167" y="320822"/>
                    <a:pt x="519167" y="327695"/>
                  </a:cubicBezTo>
                  <a:cubicBezTo>
                    <a:pt x="519167" y="334446"/>
                    <a:pt x="513636" y="339969"/>
                    <a:pt x="506876" y="339969"/>
                  </a:cubicBezTo>
                  <a:lnTo>
                    <a:pt x="429320" y="339969"/>
                  </a:lnTo>
                  <a:lnTo>
                    <a:pt x="402526" y="383293"/>
                  </a:lnTo>
                  <a:cubicBezTo>
                    <a:pt x="402403" y="383416"/>
                    <a:pt x="402403" y="383416"/>
                    <a:pt x="402403" y="383538"/>
                  </a:cubicBezTo>
                  <a:cubicBezTo>
                    <a:pt x="402158" y="383784"/>
                    <a:pt x="401912" y="384152"/>
                    <a:pt x="401666" y="384520"/>
                  </a:cubicBezTo>
                  <a:cubicBezTo>
                    <a:pt x="401543" y="384520"/>
                    <a:pt x="401543" y="384643"/>
                    <a:pt x="401420" y="384766"/>
                  </a:cubicBezTo>
                  <a:cubicBezTo>
                    <a:pt x="401174" y="385134"/>
                    <a:pt x="400806" y="385379"/>
                    <a:pt x="400560" y="385748"/>
                  </a:cubicBezTo>
                  <a:lnTo>
                    <a:pt x="400437" y="385748"/>
                  </a:lnTo>
                  <a:cubicBezTo>
                    <a:pt x="400437" y="385870"/>
                    <a:pt x="400437" y="385870"/>
                    <a:pt x="400437" y="385870"/>
                  </a:cubicBezTo>
                  <a:lnTo>
                    <a:pt x="377699" y="407717"/>
                  </a:lnTo>
                  <a:lnTo>
                    <a:pt x="506876" y="407717"/>
                  </a:lnTo>
                  <a:cubicBezTo>
                    <a:pt x="513636" y="407717"/>
                    <a:pt x="519167" y="413117"/>
                    <a:pt x="519167" y="419990"/>
                  </a:cubicBezTo>
                  <a:cubicBezTo>
                    <a:pt x="519167" y="426740"/>
                    <a:pt x="513636" y="432263"/>
                    <a:pt x="506876" y="432263"/>
                  </a:cubicBezTo>
                  <a:lnTo>
                    <a:pt x="350044" y="432263"/>
                  </a:lnTo>
                  <a:cubicBezTo>
                    <a:pt x="347340" y="432263"/>
                    <a:pt x="344882" y="431404"/>
                    <a:pt x="342916" y="429931"/>
                  </a:cubicBezTo>
                  <a:cubicBezTo>
                    <a:pt x="342793" y="429931"/>
                    <a:pt x="342670" y="429809"/>
                    <a:pt x="342547" y="429809"/>
                  </a:cubicBezTo>
                  <a:cubicBezTo>
                    <a:pt x="342424" y="429686"/>
                    <a:pt x="342178" y="429563"/>
                    <a:pt x="342055" y="429563"/>
                  </a:cubicBezTo>
                  <a:cubicBezTo>
                    <a:pt x="341809" y="429440"/>
                    <a:pt x="341686" y="429318"/>
                    <a:pt x="341441" y="429195"/>
                  </a:cubicBezTo>
                  <a:cubicBezTo>
                    <a:pt x="341318" y="429072"/>
                    <a:pt x="341195" y="428949"/>
                    <a:pt x="341072" y="428827"/>
                  </a:cubicBezTo>
                  <a:cubicBezTo>
                    <a:pt x="340826" y="428704"/>
                    <a:pt x="340703" y="428581"/>
                    <a:pt x="340457" y="428458"/>
                  </a:cubicBezTo>
                  <a:cubicBezTo>
                    <a:pt x="340334" y="428336"/>
                    <a:pt x="340212" y="428213"/>
                    <a:pt x="340089" y="428090"/>
                  </a:cubicBezTo>
                  <a:cubicBezTo>
                    <a:pt x="339843" y="427968"/>
                    <a:pt x="339720" y="427722"/>
                    <a:pt x="339474" y="427599"/>
                  </a:cubicBezTo>
                  <a:cubicBezTo>
                    <a:pt x="339474" y="427477"/>
                    <a:pt x="339351" y="427477"/>
                    <a:pt x="339351" y="427354"/>
                  </a:cubicBezTo>
                  <a:cubicBezTo>
                    <a:pt x="339228" y="427354"/>
                    <a:pt x="339228" y="427231"/>
                    <a:pt x="339228" y="427231"/>
                  </a:cubicBezTo>
                  <a:cubicBezTo>
                    <a:pt x="338982" y="427108"/>
                    <a:pt x="338860" y="426863"/>
                    <a:pt x="338737" y="426740"/>
                  </a:cubicBezTo>
                  <a:cubicBezTo>
                    <a:pt x="338614" y="426495"/>
                    <a:pt x="338491" y="426372"/>
                    <a:pt x="338368" y="426249"/>
                  </a:cubicBezTo>
                  <a:cubicBezTo>
                    <a:pt x="338245" y="426127"/>
                    <a:pt x="338122" y="426004"/>
                    <a:pt x="337999" y="425758"/>
                  </a:cubicBezTo>
                  <a:cubicBezTo>
                    <a:pt x="337876" y="425636"/>
                    <a:pt x="337753" y="425390"/>
                    <a:pt x="337753" y="425267"/>
                  </a:cubicBezTo>
                  <a:cubicBezTo>
                    <a:pt x="337630" y="425145"/>
                    <a:pt x="337508" y="425022"/>
                    <a:pt x="337385" y="424777"/>
                  </a:cubicBezTo>
                  <a:cubicBezTo>
                    <a:pt x="337385" y="424654"/>
                    <a:pt x="337262" y="424408"/>
                    <a:pt x="337139" y="424163"/>
                  </a:cubicBezTo>
                  <a:cubicBezTo>
                    <a:pt x="337016" y="424040"/>
                    <a:pt x="337016" y="423917"/>
                    <a:pt x="336893" y="423795"/>
                  </a:cubicBezTo>
                  <a:cubicBezTo>
                    <a:pt x="336893" y="423549"/>
                    <a:pt x="336770" y="423304"/>
                    <a:pt x="336647" y="423181"/>
                  </a:cubicBezTo>
                  <a:cubicBezTo>
                    <a:pt x="336647" y="422936"/>
                    <a:pt x="336524" y="422813"/>
                    <a:pt x="336524" y="422567"/>
                  </a:cubicBezTo>
                  <a:cubicBezTo>
                    <a:pt x="336401" y="422445"/>
                    <a:pt x="336401" y="422199"/>
                    <a:pt x="336278" y="421954"/>
                  </a:cubicBezTo>
                  <a:cubicBezTo>
                    <a:pt x="336278" y="421831"/>
                    <a:pt x="336156" y="421585"/>
                    <a:pt x="336156" y="421340"/>
                  </a:cubicBezTo>
                  <a:cubicBezTo>
                    <a:pt x="336156" y="421217"/>
                    <a:pt x="336156" y="421095"/>
                    <a:pt x="336033" y="420849"/>
                  </a:cubicBezTo>
                  <a:cubicBezTo>
                    <a:pt x="336033" y="420604"/>
                    <a:pt x="336033" y="420358"/>
                    <a:pt x="336033" y="420113"/>
                  </a:cubicBezTo>
                  <a:cubicBezTo>
                    <a:pt x="335910" y="419990"/>
                    <a:pt x="335910" y="419867"/>
                    <a:pt x="335910" y="419744"/>
                  </a:cubicBezTo>
                  <a:cubicBezTo>
                    <a:pt x="335910" y="419499"/>
                    <a:pt x="335910" y="419254"/>
                    <a:pt x="335910" y="419008"/>
                  </a:cubicBezTo>
                  <a:cubicBezTo>
                    <a:pt x="335910" y="418885"/>
                    <a:pt x="335910" y="418640"/>
                    <a:pt x="335910" y="418517"/>
                  </a:cubicBezTo>
                  <a:cubicBezTo>
                    <a:pt x="335910" y="418272"/>
                    <a:pt x="335910" y="418026"/>
                    <a:pt x="335910" y="417903"/>
                  </a:cubicBezTo>
                  <a:cubicBezTo>
                    <a:pt x="336033" y="417658"/>
                    <a:pt x="336033" y="417413"/>
                    <a:pt x="336033" y="417290"/>
                  </a:cubicBezTo>
                  <a:cubicBezTo>
                    <a:pt x="336033" y="417044"/>
                    <a:pt x="336033" y="416922"/>
                    <a:pt x="336156" y="416676"/>
                  </a:cubicBezTo>
                  <a:cubicBezTo>
                    <a:pt x="336156" y="416553"/>
                    <a:pt x="336156" y="416308"/>
                    <a:pt x="336278" y="416063"/>
                  </a:cubicBezTo>
                  <a:cubicBezTo>
                    <a:pt x="336278" y="415940"/>
                    <a:pt x="336278" y="415940"/>
                    <a:pt x="336278" y="415817"/>
                  </a:cubicBezTo>
                  <a:lnTo>
                    <a:pt x="351519" y="356415"/>
                  </a:lnTo>
                  <a:cubicBezTo>
                    <a:pt x="351642" y="355924"/>
                    <a:pt x="351765" y="355556"/>
                    <a:pt x="351888" y="355065"/>
                  </a:cubicBezTo>
                  <a:cubicBezTo>
                    <a:pt x="352011" y="354819"/>
                    <a:pt x="352134" y="354574"/>
                    <a:pt x="352257" y="354328"/>
                  </a:cubicBezTo>
                  <a:cubicBezTo>
                    <a:pt x="352379" y="354205"/>
                    <a:pt x="352379" y="354083"/>
                    <a:pt x="352379" y="353960"/>
                  </a:cubicBezTo>
                  <a:cubicBezTo>
                    <a:pt x="352625" y="353592"/>
                    <a:pt x="352871" y="353224"/>
                    <a:pt x="353117" y="352855"/>
                  </a:cubicBezTo>
                  <a:lnTo>
                    <a:pt x="360983" y="339969"/>
                  </a:lnTo>
                  <a:lnTo>
                    <a:pt x="350044" y="339969"/>
                  </a:lnTo>
                  <a:cubicBezTo>
                    <a:pt x="343161" y="339969"/>
                    <a:pt x="337753" y="334446"/>
                    <a:pt x="337753" y="327695"/>
                  </a:cubicBezTo>
                  <a:cubicBezTo>
                    <a:pt x="337753" y="320822"/>
                    <a:pt x="343161" y="315422"/>
                    <a:pt x="350044" y="315422"/>
                  </a:cubicBezTo>
                  <a:lnTo>
                    <a:pt x="376224" y="315422"/>
                  </a:lnTo>
                  <a:lnTo>
                    <a:pt x="418013" y="247674"/>
                  </a:lnTo>
                  <a:lnTo>
                    <a:pt x="350044" y="247674"/>
                  </a:lnTo>
                  <a:cubicBezTo>
                    <a:pt x="343161" y="247674"/>
                    <a:pt x="337753" y="242151"/>
                    <a:pt x="337753" y="235401"/>
                  </a:cubicBezTo>
                  <a:cubicBezTo>
                    <a:pt x="337753" y="228650"/>
                    <a:pt x="343161" y="223127"/>
                    <a:pt x="350044" y="223127"/>
                  </a:cubicBezTo>
                  <a:lnTo>
                    <a:pt x="433131" y="223127"/>
                  </a:lnTo>
                  <a:lnTo>
                    <a:pt x="475042" y="155379"/>
                  </a:lnTo>
                  <a:lnTo>
                    <a:pt x="350044" y="155379"/>
                  </a:lnTo>
                  <a:cubicBezTo>
                    <a:pt x="343161" y="155379"/>
                    <a:pt x="337753" y="149856"/>
                    <a:pt x="337753" y="143106"/>
                  </a:cubicBezTo>
                  <a:cubicBezTo>
                    <a:pt x="337753" y="136356"/>
                    <a:pt x="343161" y="130833"/>
                    <a:pt x="350044" y="130833"/>
                  </a:cubicBezTo>
                  <a:lnTo>
                    <a:pt x="490160" y="130833"/>
                  </a:lnTo>
                  <a:lnTo>
                    <a:pt x="532072" y="62839"/>
                  </a:lnTo>
                  <a:cubicBezTo>
                    <a:pt x="508781" y="60200"/>
                    <a:pt x="473045" y="57071"/>
                    <a:pt x="432163" y="56457"/>
                  </a:cubicBezTo>
                  <a:close/>
                  <a:moveTo>
                    <a:pt x="567716" y="51916"/>
                  </a:moveTo>
                  <a:lnTo>
                    <a:pt x="374872" y="364147"/>
                  </a:lnTo>
                  <a:lnTo>
                    <a:pt x="370816" y="380225"/>
                  </a:lnTo>
                  <a:lnTo>
                    <a:pt x="382369" y="369179"/>
                  </a:lnTo>
                  <a:lnTo>
                    <a:pt x="575336" y="56580"/>
                  </a:lnTo>
                  <a:close/>
                  <a:moveTo>
                    <a:pt x="48426" y="24547"/>
                  </a:moveTo>
                  <a:lnTo>
                    <a:pt x="48426" y="38538"/>
                  </a:lnTo>
                  <a:cubicBezTo>
                    <a:pt x="102506" y="33629"/>
                    <a:pt x="204274" y="27615"/>
                    <a:pt x="288959" y="42343"/>
                  </a:cubicBezTo>
                  <a:cubicBezTo>
                    <a:pt x="372905" y="26756"/>
                    <a:pt x="465578" y="31665"/>
                    <a:pt x="519044" y="36820"/>
                  </a:cubicBezTo>
                  <a:lnTo>
                    <a:pt x="519044" y="24547"/>
                  </a:lnTo>
                  <a:close/>
                  <a:moveTo>
                    <a:pt x="36135" y="0"/>
                  </a:moveTo>
                  <a:lnTo>
                    <a:pt x="531335" y="0"/>
                  </a:lnTo>
                  <a:cubicBezTo>
                    <a:pt x="538095" y="0"/>
                    <a:pt x="543626" y="5523"/>
                    <a:pt x="543626" y="12273"/>
                  </a:cubicBezTo>
                  <a:lnTo>
                    <a:pt x="543626" y="39397"/>
                  </a:lnTo>
                  <a:cubicBezTo>
                    <a:pt x="543994" y="39520"/>
                    <a:pt x="544486" y="39520"/>
                    <a:pt x="544978" y="39643"/>
                  </a:cubicBezTo>
                  <a:cubicBezTo>
                    <a:pt x="545469" y="39643"/>
                    <a:pt x="545838" y="39765"/>
                    <a:pt x="546330" y="39888"/>
                  </a:cubicBezTo>
                  <a:lnTo>
                    <a:pt x="553212" y="28597"/>
                  </a:lnTo>
                  <a:cubicBezTo>
                    <a:pt x="556777" y="22828"/>
                    <a:pt x="564397" y="21110"/>
                    <a:pt x="570174" y="24669"/>
                  </a:cubicBezTo>
                  <a:lnTo>
                    <a:pt x="598689" y="42220"/>
                  </a:lnTo>
                  <a:cubicBezTo>
                    <a:pt x="601393" y="43938"/>
                    <a:pt x="603359" y="46638"/>
                    <a:pt x="604220" y="49829"/>
                  </a:cubicBezTo>
                  <a:cubicBezTo>
                    <a:pt x="604957" y="53020"/>
                    <a:pt x="604342" y="56334"/>
                    <a:pt x="602622" y="59034"/>
                  </a:cubicBezTo>
                  <a:lnTo>
                    <a:pt x="578040" y="98922"/>
                  </a:lnTo>
                  <a:lnTo>
                    <a:pt x="578040" y="499030"/>
                  </a:lnTo>
                  <a:cubicBezTo>
                    <a:pt x="578040" y="502589"/>
                    <a:pt x="576565" y="506025"/>
                    <a:pt x="573738" y="508357"/>
                  </a:cubicBezTo>
                  <a:cubicBezTo>
                    <a:pt x="571034" y="510689"/>
                    <a:pt x="567470" y="511671"/>
                    <a:pt x="563905" y="511180"/>
                  </a:cubicBezTo>
                  <a:cubicBezTo>
                    <a:pt x="563660" y="511180"/>
                    <a:pt x="556285" y="510075"/>
                    <a:pt x="543626" y="508603"/>
                  </a:cubicBezTo>
                  <a:lnTo>
                    <a:pt x="543626" y="530940"/>
                  </a:lnTo>
                  <a:cubicBezTo>
                    <a:pt x="543626" y="537813"/>
                    <a:pt x="538095" y="543213"/>
                    <a:pt x="531335" y="543213"/>
                  </a:cubicBezTo>
                  <a:lnTo>
                    <a:pt x="36135" y="543213"/>
                  </a:lnTo>
                  <a:cubicBezTo>
                    <a:pt x="29375" y="543213"/>
                    <a:pt x="23844" y="537813"/>
                    <a:pt x="23844" y="530940"/>
                  </a:cubicBezTo>
                  <a:lnTo>
                    <a:pt x="23844" y="509953"/>
                  </a:lnTo>
                  <a:cubicBezTo>
                    <a:pt x="17699" y="510689"/>
                    <a:pt x="14257" y="511180"/>
                    <a:pt x="14135" y="511180"/>
                  </a:cubicBezTo>
                  <a:cubicBezTo>
                    <a:pt x="13520" y="511303"/>
                    <a:pt x="12905" y="511303"/>
                    <a:pt x="12291" y="511303"/>
                  </a:cubicBezTo>
                  <a:cubicBezTo>
                    <a:pt x="9341" y="511303"/>
                    <a:pt x="6514" y="510321"/>
                    <a:pt x="4302" y="508357"/>
                  </a:cubicBezTo>
                  <a:cubicBezTo>
                    <a:pt x="1598" y="506025"/>
                    <a:pt x="0" y="502589"/>
                    <a:pt x="0" y="499030"/>
                  </a:cubicBezTo>
                  <a:lnTo>
                    <a:pt x="0" y="54861"/>
                  </a:lnTo>
                  <a:cubicBezTo>
                    <a:pt x="0" y="48725"/>
                    <a:pt x="4548" y="43447"/>
                    <a:pt x="10693" y="42711"/>
                  </a:cubicBezTo>
                  <a:cubicBezTo>
                    <a:pt x="11676" y="42588"/>
                    <a:pt x="16347" y="41975"/>
                    <a:pt x="23844" y="41115"/>
                  </a:cubicBezTo>
                  <a:lnTo>
                    <a:pt x="23844" y="12273"/>
                  </a:lnTo>
                  <a:cubicBezTo>
                    <a:pt x="23844" y="5523"/>
                    <a:pt x="29375" y="0"/>
                    <a:pt x="36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904941" y="4143072"/>
            <a:ext cx="896274" cy="896274"/>
            <a:chOff x="7945277" y="4143072"/>
            <a:chExt cx="896274" cy="896274"/>
          </a:xfrm>
        </p:grpSpPr>
        <p:sp>
          <p:nvSpPr>
            <p:cNvPr id="17" name="椭圆 16"/>
            <p:cNvSpPr/>
            <p:nvPr/>
          </p:nvSpPr>
          <p:spPr>
            <a:xfrm>
              <a:off x="7945277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6" name="test-tube_223585"/>
            <p:cNvSpPr>
              <a:spLocks noChangeAspect="1"/>
            </p:cNvSpPr>
            <p:nvPr/>
          </p:nvSpPr>
          <p:spPr bwMode="auto">
            <a:xfrm>
              <a:off x="8155173" y="4381078"/>
              <a:ext cx="476483" cy="420263"/>
            </a:xfrm>
            <a:custGeom>
              <a:avLst/>
              <a:gdLst>
                <a:gd name="T0" fmla="*/ 6713 w 6827"/>
                <a:gd name="T1" fmla="*/ 1366 h 6030"/>
                <a:gd name="T2" fmla="*/ 6030 w 6827"/>
                <a:gd name="T3" fmla="*/ 1707 h 6030"/>
                <a:gd name="T4" fmla="*/ 5689 w 6827"/>
                <a:gd name="T5" fmla="*/ 1821 h 6030"/>
                <a:gd name="T6" fmla="*/ 5461 w 6827"/>
                <a:gd name="T7" fmla="*/ 1479 h 6030"/>
                <a:gd name="T8" fmla="*/ 4883 w 6827"/>
                <a:gd name="T9" fmla="*/ 569 h 6030"/>
                <a:gd name="T10" fmla="*/ 1365 w 6827"/>
                <a:gd name="T11" fmla="*/ 569 h 6030"/>
                <a:gd name="T12" fmla="*/ 1479 w 6827"/>
                <a:gd name="T13" fmla="*/ 1479 h 6030"/>
                <a:gd name="T14" fmla="*/ 1138 w 6827"/>
                <a:gd name="T15" fmla="*/ 1934 h 6030"/>
                <a:gd name="T16" fmla="*/ 796 w 6827"/>
                <a:gd name="T17" fmla="*/ 1366 h 6030"/>
                <a:gd name="T18" fmla="*/ 114 w 6827"/>
                <a:gd name="T19" fmla="*/ 1707 h 6030"/>
                <a:gd name="T20" fmla="*/ 114 w 6827"/>
                <a:gd name="T21" fmla="*/ 5120 h 6030"/>
                <a:gd name="T22" fmla="*/ 2844 w 6827"/>
                <a:gd name="T23" fmla="*/ 6030 h 6030"/>
                <a:gd name="T24" fmla="*/ 4016 w 6827"/>
                <a:gd name="T25" fmla="*/ 5996 h 6030"/>
                <a:gd name="T26" fmla="*/ 6827 w 6827"/>
                <a:gd name="T27" fmla="*/ 5234 h 6030"/>
                <a:gd name="T28" fmla="*/ 6144 w 6827"/>
                <a:gd name="T29" fmla="*/ 2503 h 6030"/>
                <a:gd name="T30" fmla="*/ 6599 w 6827"/>
                <a:gd name="T31" fmla="*/ 2617 h 6030"/>
                <a:gd name="T32" fmla="*/ 6485 w 6827"/>
                <a:gd name="T33" fmla="*/ 1479 h 6030"/>
                <a:gd name="T34" fmla="*/ 5916 w 6827"/>
                <a:gd name="T35" fmla="*/ 2162 h 6030"/>
                <a:gd name="T36" fmla="*/ 5916 w 6827"/>
                <a:gd name="T37" fmla="*/ 2162 h 6030"/>
                <a:gd name="T38" fmla="*/ 5234 w 6827"/>
                <a:gd name="T39" fmla="*/ 2617 h 6030"/>
                <a:gd name="T40" fmla="*/ 5120 w 6827"/>
                <a:gd name="T41" fmla="*/ 1707 h 6030"/>
                <a:gd name="T42" fmla="*/ 5120 w 6827"/>
                <a:gd name="T43" fmla="*/ 3527 h 6030"/>
                <a:gd name="T44" fmla="*/ 4324 w 6827"/>
                <a:gd name="T45" fmla="*/ 1821 h 6030"/>
                <a:gd name="T46" fmla="*/ 5120 w 6827"/>
                <a:gd name="T47" fmla="*/ 1707 h 6030"/>
                <a:gd name="T48" fmla="*/ 3868 w 6827"/>
                <a:gd name="T49" fmla="*/ 1934 h 6030"/>
                <a:gd name="T50" fmla="*/ 5120 w 6827"/>
                <a:gd name="T51" fmla="*/ 4096 h 6030"/>
                <a:gd name="T52" fmla="*/ 5348 w 6827"/>
                <a:gd name="T53" fmla="*/ 1252 h 6030"/>
                <a:gd name="T54" fmla="*/ 3982 w 6827"/>
                <a:gd name="T55" fmla="*/ 797 h 6030"/>
                <a:gd name="T56" fmla="*/ 4210 w 6827"/>
                <a:gd name="T57" fmla="*/ 228 h 6030"/>
                <a:gd name="T58" fmla="*/ 3755 w 6827"/>
                <a:gd name="T59" fmla="*/ 1366 h 6030"/>
                <a:gd name="T60" fmla="*/ 3755 w 6827"/>
                <a:gd name="T61" fmla="*/ 1707 h 6030"/>
                <a:gd name="T62" fmla="*/ 3982 w 6827"/>
                <a:gd name="T63" fmla="*/ 2845 h 6030"/>
                <a:gd name="T64" fmla="*/ 5348 w 6827"/>
                <a:gd name="T65" fmla="*/ 4096 h 6030"/>
                <a:gd name="T66" fmla="*/ 5689 w 6827"/>
                <a:gd name="T67" fmla="*/ 2731 h 6030"/>
                <a:gd name="T68" fmla="*/ 6030 w 6827"/>
                <a:gd name="T69" fmla="*/ 2845 h 6030"/>
                <a:gd name="T70" fmla="*/ 910 w 6827"/>
                <a:gd name="T71" fmla="*/ 2731 h 6030"/>
                <a:gd name="T72" fmla="*/ 1252 w 6827"/>
                <a:gd name="T73" fmla="*/ 2845 h 6030"/>
                <a:gd name="T74" fmla="*/ 2162 w 6827"/>
                <a:gd name="T75" fmla="*/ 4779 h 6030"/>
                <a:gd name="T76" fmla="*/ 3072 w 6827"/>
                <a:gd name="T77" fmla="*/ 2845 h 6030"/>
                <a:gd name="T78" fmla="*/ 2844 w 6827"/>
                <a:gd name="T79" fmla="*/ 1707 h 6030"/>
                <a:gd name="T80" fmla="*/ 3072 w 6827"/>
                <a:gd name="T81" fmla="*/ 683 h 6030"/>
                <a:gd name="T82" fmla="*/ 228 w 6827"/>
                <a:gd name="T83" fmla="*/ 1934 h 6030"/>
                <a:gd name="T84" fmla="*/ 683 w 6827"/>
                <a:gd name="T85" fmla="*/ 2617 h 6030"/>
                <a:gd name="T86" fmla="*/ 2617 w 6827"/>
                <a:gd name="T87" fmla="*/ 3300 h 6030"/>
                <a:gd name="T88" fmla="*/ 1707 w 6827"/>
                <a:gd name="T89" fmla="*/ 3300 h 6030"/>
                <a:gd name="T90" fmla="*/ 2731 w 6827"/>
                <a:gd name="T91" fmla="*/ 2617 h 6030"/>
                <a:gd name="T92" fmla="*/ 2844 w 6827"/>
                <a:gd name="T93" fmla="*/ 1252 h 6030"/>
                <a:gd name="T94" fmla="*/ 1479 w 6827"/>
                <a:gd name="T95" fmla="*/ 797 h 6030"/>
                <a:gd name="T96" fmla="*/ 2503 w 6827"/>
                <a:gd name="T97" fmla="*/ 1821 h 6030"/>
                <a:gd name="T98" fmla="*/ 1707 w 6827"/>
                <a:gd name="T99" fmla="*/ 3072 h 6030"/>
                <a:gd name="T100" fmla="*/ 1707 w 6827"/>
                <a:gd name="T101" fmla="*/ 1707 h 6030"/>
                <a:gd name="T102" fmla="*/ 1593 w 6827"/>
                <a:gd name="T103" fmla="*/ 2617 h 6030"/>
                <a:gd name="T104" fmla="*/ 1365 w 6827"/>
                <a:gd name="T105" fmla="*/ 1934 h 6030"/>
                <a:gd name="T106" fmla="*/ 910 w 6827"/>
                <a:gd name="T107" fmla="*/ 2162 h 6030"/>
                <a:gd name="T108" fmla="*/ 569 w 6827"/>
                <a:gd name="T109" fmla="*/ 1707 h 6030"/>
                <a:gd name="T110" fmla="*/ 569 w 6827"/>
                <a:gd name="T111" fmla="*/ 2845 h 6030"/>
                <a:gd name="T112" fmla="*/ 6599 w 6827"/>
                <a:gd name="T113" fmla="*/ 5803 h 6030"/>
                <a:gd name="T114" fmla="*/ 3072 w 6827"/>
                <a:gd name="T115" fmla="*/ 5575 h 6030"/>
                <a:gd name="T116" fmla="*/ 228 w 6827"/>
                <a:gd name="T117" fmla="*/ 5348 h 6030"/>
                <a:gd name="T118" fmla="*/ 6599 w 6827"/>
                <a:gd name="T119" fmla="*/ 5803 h 6030"/>
                <a:gd name="T120" fmla="*/ 6485 w 6827"/>
                <a:gd name="T121" fmla="*/ 2845 h 6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27" h="6030">
                  <a:moveTo>
                    <a:pt x="6827" y="2731"/>
                  </a:moveTo>
                  <a:lnTo>
                    <a:pt x="6827" y="1821"/>
                  </a:lnTo>
                  <a:cubicBezTo>
                    <a:pt x="6827" y="1752"/>
                    <a:pt x="6781" y="1707"/>
                    <a:pt x="6713" y="1707"/>
                  </a:cubicBezTo>
                  <a:lnTo>
                    <a:pt x="6713" y="1366"/>
                  </a:lnTo>
                  <a:cubicBezTo>
                    <a:pt x="6713" y="1297"/>
                    <a:pt x="6667" y="1252"/>
                    <a:pt x="6599" y="1252"/>
                  </a:cubicBezTo>
                  <a:lnTo>
                    <a:pt x="6144" y="1252"/>
                  </a:lnTo>
                  <a:cubicBezTo>
                    <a:pt x="6076" y="1252"/>
                    <a:pt x="6030" y="1297"/>
                    <a:pt x="6030" y="1366"/>
                  </a:cubicBezTo>
                  <a:lnTo>
                    <a:pt x="6030" y="1707"/>
                  </a:lnTo>
                  <a:cubicBezTo>
                    <a:pt x="5962" y="1707"/>
                    <a:pt x="5916" y="1752"/>
                    <a:pt x="5916" y="1821"/>
                  </a:cubicBezTo>
                  <a:lnTo>
                    <a:pt x="5916" y="1934"/>
                  </a:lnTo>
                  <a:lnTo>
                    <a:pt x="5689" y="1934"/>
                  </a:lnTo>
                  <a:lnTo>
                    <a:pt x="5689" y="1821"/>
                  </a:lnTo>
                  <a:cubicBezTo>
                    <a:pt x="5689" y="1752"/>
                    <a:pt x="5643" y="1707"/>
                    <a:pt x="5575" y="1707"/>
                  </a:cubicBezTo>
                  <a:lnTo>
                    <a:pt x="5348" y="1707"/>
                  </a:lnTo>
                  <a:lnTo>
                    <a:pt x="5348" y="1479"/>
                  </a:lnTo>
                  <a:lnTo>
                    <a:pt x="5461" y="1479"/>
                  </a:lnTo>
                  <a:cubicBezTo>
                    <a:pt x="5530" y="1479"/>
                    <a:pt x="5575" y="1434"/>
                    <a:pt x="5575" y="1366"/>
                  </a:cubicBezTo>
                  <a:lnTo>
                    <a:pt x="5575" y="683"/>
                  </a:lnTo>
                  <a:cubicBezTo>
                    <a:pt x="5575" y="615"/>
                    <a:pt x="5530" y="569"/>
                    <a:pt x="5461" y="569"/>
                  </a:cubicBezTo>
                  <a:lnTo>
                    <a:pt x="4883" y="569"/>
                  </a:lnTo>
                  <a:cubicBezTo>
                    <a:pt x="4828" y="247"/>
                    <a:pt x="4546" y="0"/>
                    <a:pt x="4210" y="0"/>
                  </a:cubicBezTo>
                  <a:lnTo>
                    <a:pt x="2731" y="0"/>
                  </a:lnTo>
                  <a:cubicBezTo>
                    <a:pt x="2394" y="0"/>
                    <a:pt x="2112" y="247"/>
                    <a:pt x="2058" y="569"/>
                  </a:cubicBezTo>
                  <a:lnTo>
                    <a:pt x="1365" y="569"/>
                  </a:lnTo>
                  <a:cubicBezTo>
                    <a:pt x="1297" y="569"/>
                    <a:pt x="1252" y="615"/>
                    <a:pt x="1252" y="683"/>
                  </a:cubicBezTo>
                  <a:lnTo>
                    <a:pt x="1252" y="1366"/>
                  </a:lnTo>
                  <a:cubicBezTo>
                    <a:pt x="1252" y="1434"/>
                    <a:pt x="1297" y="1479"/>
                    <a:pt x="1365" y="1479"/>
                  </a:cubicBezTo>
                  <a:lnTo>
                    <a:pt x="1479" y="1479"/>
                  </a:lnTo>
                  <a:lnTo>
                    <a:pt x="1479" y="1707"/>
                  </a:lnTo>
                  <a:lnTo>
                    <a:pt x="1252" y="1707"/>
                  </a:lnTo>
                  <a:cubicBezTo>
                    <a:pt x="1183" y="1707"/>
                    <a:pt x="1138" y="1752"/>
                    <a:pt x="1138" y="1821"/>
                  </a:cubicBezTo>
                  <a:lnTo>
                    <a:pt x="1138" y="1934"/>
                  </a:lnTo>
                  <a:lnTo>
                    <a:pt x="910" y="1934"/>
                  </a:lnTo>
                  <a:lnTo>
                    <a:pt x="910" y="1821"/>
                  </a:lnTo>
                  <a:cubicBezTo>
                    <a:pt x="910" y="1752"/>
                    <a:pt x="865" y="1707"/>
                    <a:pt x="796" y="1707"/>
                  </a:cubicBezTo>
                  <a:lnTo>
                    <a:pt x="796" y="1366"/>
                  </a:lnTo>
                  <a:cubicBezTo>
                    <a:pt x="796" y="1297"/>
                    <a:pt x="751" y="1252"/>
                    <a:pt x="683" y="1252"/>
                  </a:cubicBezTo>
                  <a:lnTo>
                    <a:pt x="228" y="1252"/>
                  </a:lnTo>
                  <a:cubicBezTo>
                    <a:pt x="159" y="1252"/>
                    <a:pt x="114" y="1297"/>
                    <a:pt x="114" y="1366"/>
                  </a:cubicBezTo>
                  <a:lnTo>
                    <a:pt x="114" y="1707"/>
                  </a:lnTo>
                  <a:cubicBezTo>
                    <a:pt x="46" y="1707"/>
                    <a:pt x="0" y="1752"/>
                    <a:pt x="0" y="1821"/>
                  </a:cubicBezTo>
                  <a:lnTo>
                    <a:pt x="0" y="2731"/>
                  </a:lnTo>
                  <a:cubicBezTo>
                    <a:pt x="0" y="2799"/>
                    <a:pt x="46" y="2845"/>
                    <a:pt x="114" y="2845"/>
                  </a:cubicBezTo>
                  <a:lnTo>
                    <a:pt x="114" y="5120"/>
                  </a:lnTo>
                  <a:cubicBezTo>
                    <a:pt x="46" y="5120"/>
                    <a:pt x="0" y="5166"/>
                    <a:pt x="0" y="5234"/>
                  </a:cubicBezTo>
                  <a:lnTo>
                    <a:pt x="0" y="5917"/>
                  </a:lnTo>
                  <a:cubicBezTo>
                    <a:pt x="0" y="5985"/>
                    <a:pt x="46" y="6030"/>
                    <a:pt x="114" y="6030"/>
                  </a:cubicBezTo>
                  <a:lnTo>
                    <a:pt x="2844" y="6030"/>
                  </a:lnTo>
                  <a:cubicBezTo>
                    <a:pt x="2879" y="6030"/>
                    <a:pt x="2901" y="6019"/>
                    <a:pt x="2924" y="5996"/>
                  </a:cubicBezTo>
                  <a:lnTo>
                    <a:pt x="3118" y="5803"/>
                  </a:lnTo>
                  <a:lnTo>
                    <a:pt x="3823" y="5803"/>
                  </a:lnTo>
                  <a:lnTo>
                    <a:pt x="4016" y="5996"/>
                  </a:lnTo>
                  <a:cubicBezTo>
                    <a:pt x="4039" y="6019"/>
                    <a:pt x="4062" y="6030"/>
                    <a:pt x="4096" y="6030"/>
                  </a:cubicBezTo>
                  <a:lnTo>
                    <a:pt x="6713" y="6030"/>
                  </a:lnTo>
                  <a:cubicBezTo>
                    <a:pt x="6781" y="6030"/>
                    <a:pt x="6827" y="5985"/>
                    <a:pt x="6827" y="5917"/>
                  </a:cubicBezTo>
                  <a:lnTo>
                    <a:pt x="6827" y="5234"/>
                  </a:lnTo>
                  <a:cubicBezTo>
                    <a:pt x="6827" y="5166"/>
                    <a:pt x="6781" y="5120"/>
                    <a:pt x="6713" y="5120"/>
                  </a:cubicBezTo>
                  <a:lnTo>
                    <a:pt x="6713" y="2845"/>
                  </a:lnTo>
                  <a:cubicBezTo>
                    <a:pt x="6781" y="2845"/>
                    <a:pt x="6827" y="2799"/>
                    <a:pt x="6827" y="2731"/>
                  </a:cubicBezTo>
                  <a:close/>
                  <a:moveTo>
                    <a:pt x="6144" y="2503"/>
                  </a:moveTo>
                  <a:lnTo>
                    <a:pt x="6144" y="2048"/>
                  </a:lnTo>
                  <a:lnTo>
                    <a:pt x="6144" y="1934"/>
                  </a:lnTo>
                  <a:lnTo>
                    <a:pt x="6599" y="1934"/>
                  </a:lnTo>
                  <a:lnTo>
                    <a:pt x="6599" y="2617"/>
                  </a:lnTo>
                  <a:lnTo>
                    <a:pt x="6144" y="2617"/>
                  </a:lnTo>
                  <a:lnTo>
                    <a:pt x="6144" y="2503"/>
                  </a:lnTo>
                  <a:close/>
                  <a:moveTo>
                    <a:pt x="6258" y="1479"/>
                  </a:moveTo>
                  <a:lnTo>
                    <a:pt x="6485" y="1479"/>
                  </a:lnTo>
                  <a:lnTo>
                    <a:pt x="6485" y="1707"/>
                  </a:lnTo>
                  <a:lnTo>
                    <a:pt x="6258" y="1707"/>
                  </a:lnTo>
                  <a:lnTo>
                    <a:pt x="6258" y="1479"/>
                  </a:lnTo>
                  <a:close/>
                  <a:moveTo>
                    <a:pt x="5916" y="2162"/>
                  </a:moveTo>
                  <a:lnTo>
                    <a:pt x="5916" y="2390"/>
                  </a:lnTo>
                  <a:lnTo>
                    <a:pt x="5689" y="2390"/>
                  </a:lnTo>
                  <a:lnTo>
                    <a:pt x="5689" y="2162"/>
                  </a:lnTo>
                  <a:lnTo>
                    <a:pt x="5916" y="2162"/>
                  </a:lnTo>
                  <a:close/>
                  <a:moveTo>
                    <a:pt x="5461" y="2048"/>
                  </a:moveTo>
                  <a:lnTo>
                    <a:pt x="5461" y="2503"/>
                  </a:lnTo>
                  <a:lnTo>
                    <a:pt x="5461" y="2617"/>
                  </a:lnTo>
                  <a:lnTo>
                    <a:pt x="5234" y="2617"/>
                  </a:lnTo>
                  <a:lnTo>
                    <a:pt x="5234" y="1934"/>
                  </a:lnTo>
                  <a:lnTo>
                    <a:pt x="5461" y="1934"/>
                  </a:lnTo>
                  <a:lnTo>
                    <a:pt x="5461" y="2048"/>
                  </a:lnTo>
                  <a:close/>
                  <a:moveTo>
                    <a:pt x="5120" y="1707"/>
                  </a:moveTo>
                  <a:cubicBezTo>
                    <a:pt x="5052" y="1707"/>
                    <a:pt x="5006" y="1752"/>
                    <a:pt x="5006" y="1821"/>
                  </a:cubicBezTo>
                  <a:lnTo>
                    <a:pt x="5006" y="2731"/>
                  </a:lnTo>
                  <a:cubicBezTo>
                    <a:pt x="5006" y="2799"/>
                    <a:pt x="5052" y="2845"/>
                    <a:pt x="5120" y="2845"/>
                  </a:cubicBezTo>
                  <a:lnTo>
                    <a:pt x="5120" y="3527"/>
                  </a:lnTo>
                  <a:lnTo>
                    <a:pt x="4210" y="3527"/>
                  </a:lnTo>
                  <a:lnTo>
                    <a:pt x="4210" y="2845"/>
                  </a:lnTo>
                  <a:cubicBezTo>
                    <a:pt x="4278" y="2845"/>
                    <a:pt x="4324" y="2799"/>
                    <a:pt x="4324" y="2731"/>
                  </a:cubicBezTo>
                  <a:lnTo>
                    <a:pt x="4324" y="1821"/>
                  </a:lnTo>
                  <a:cubicBezTo>
                    <a:pt x="4324" y="1752"/>
                    <a:pt x="4278" y="1707"/>
                    <a:pt x="4210" y="1707"/>
                  </a:cubicBezTo>
                  <a:lnTo>
                    <a:pt x="4210" y="1479"/>
                  </a:lnTo>
                  <a:lnTo>
                    <a:pt x="5120" y="1479"/>
                  </a:lnTo>
                  <a:lnTo>
                    <a:pt x="5120" y="1707"/>
                  </a:lnTo>
                  <a:close/>
                  <a:moveTo>
                    <a:pt x="4096" y="1934"/>
                  </a:moveTo>
                  <a:lnTo>
                    <a:pt x="4096" y="2617"/>
                  </a:lnTo>
                  <a:lnTo>
                    <a:pt x="3868" y="2617"/>
                  </a:lnTo>
                  <a:lnTo>
                    <a:pt x="3868" y="1934"/>
                  </a:lnTo>
                  <a:lnTo>
                    <a:pt x="4096" y="1934"/>
                  </a:lnTo>
                  <a:close/>
                  <a:moveTo>
                    <a:pt x="4210" y="3755"/>
                  </a:moveTo>
                  <a:lnTo>
                    <a:pt x="5120" y="3755"/>
                  </a:lnTo>
                  <a:lnTo>
                    <a:pt x="5120" y="4096"/>
                  </a:lnTo>
                  <a:cubicBezTo>
                    <a:pt x="5120" y="4347"/>
                    <a:pt x="4915" y="4551"/>
                    <a:pt x="4665" y="4551"/>
                  </a:cubicBezTo>
                  <a:cubicBezTo>
                    <a:pt x="4415" y="4551"/>
                    <a:pt x="4210" y="4347"/>
                    <a:pt x="4210" y="4096"/>
                  </a:cubicBezTo>
                  <a:lnTo>
                    <a:pt x="4210" y="3755"/>
                  </a:lnTo>
                  <a:close/>
                  <a:moveTo>
                    <a:pt x="5348" y="1252"/>
                  </a:moveTo>
                  <a:lnTo>
                    <a:pt x="5234" y="1252"/>
                  </a:lnTo>
                  <a:lnTo>
                    <a:pt x="4096" y="1252"/>
                  </a:lnTo>
                  <a:lnTo>
                    <a:pt x="3982" y="1252"/>
                  </a:lnTo>
                  <a:lnTo>
                    <a:pt x="3982" y="797"/>
                  </a:lnTo>
                  <a:lnTo>
                    <a:pt x="5348" y="797"/>
                  </a:lnTo>
                  <a:lnTo>
                    <a:pt x="5348" y="1252"/>
                  </a:lnTo>
                  <a:close/>
                  <a:moveTo>
                    <a:pt x="2731" y="228"/>
                  </a:moveTo>
                  <a:lnTo>
                    <a:pt x="4210" y="228"/>
                  </a:lnTo>
                  <a:cubicBezTo>
                    <a:pt x="4421" y="228"/>
                    <a:pt x="4600" y="373"/>
                    <a:pt x="4650" y="569"/>
                  </a:cubicBezTo>
                  <a:lnTo>
                    <a:pt x="3868" y="569"/>
                  </a:lnTo>
                  <a:cubicBezTo>
                    <a:pt x="3800" y="569"/>
                    <a:pt x="3755" y="615"/>
                    <a:pt x="3755" y="683"/>
                  </a:cubicBezTo>
                  <a:lnTo>
                    <a:pt x="3755" y="1366"/>
                  </a:lnTo>
                  <a:cubicBezTo>
                    <a:pt x="3755" y="1434"/>
                    <a:pt x="3800" y="1479"/>
                    <a:pt x="3868" y="1479"/>
                  </a:cubicBezTo>
                  <a:lnTo>
                    <a:pt x="3982" y="1479"/>
                  </a:lnTo>
                  <a:lnTo>
                    <a:pt x="3982" y="1707"/>
                  </a:lnTo>
                  <a:lnTo>
                    <a:pt x="3755" y="1707"/>
                  </a:lnTo>
                  <a:cubicBezTo>
                    <a:pt x="3686" y="1707"/>
                    <a:pt x="3641" y="1752"/>
                    <a:pt x="3641" y="1821"/>
                  </a:cubicBezTo>
                  <a:lnTo>
                    <a:pt x="3641" y="2731"/>
                  </a:lnTo>
                  <a:cubicBezTo>
                    <a:pt x="3641" y="2799"/>
                    <a:pt x="3686" y="2845"/>
                    <a:pt x="3755" y="2845"/>
                  </a:cubicBezTo>
                  <a:lnTo>
                    <a:pt x="3982" y="2845"/>
                  </a:lnTo>
                  <a:lnTo>
                    <a:pt x="3982" y="3641"/>
                  </a:lnTo>
                  <a:lnTo>
                    <a:pt x="3982" y="4096"/>
                  </a:lnTo>
                  <a:cubicBezTo>
                    <a:pt x="3982" y="4472"/>
                    <a:pt x="4289" y="4779"/>
                    <a:pt x="4665" y="4779"/>
                  </a:cubicBezTo>
                  <a:cubicBezTo>
                    <a:pt x="5040" y="4779"/>
                    <a:pt x="5348" y="4472"/>
                    <a:pt x="5348" y="4096"/>
                  </a:cubicBezTo>
                  <a:lnTo>
                    <a:pt x="5348" y="3641"/>
                  </a:lnTo>
                  <a:lnTo>
                    <a:pt x="5348" y="2845"/>
                  </a:lnTo>
                  <a:lnTo>
                    <a:pt x="5575" y="2845"/>
                  </a:lnTo>
                  <a:cubicBezTo>
                    <a:pt x="5643" y="2845"/>
                    <a:pt x="5689" y="2799"/>
                    <a:pt x="5689" y="2731"/>
                  </a:cubicBezTo>
                  <a:lnTo>
                    <a:pt x="5689" y="2617"/>
                  </a:lnTo>
                  <a:lnTo>
                    <a:pt x="5916" y="2617"/>
                  </a:lnTo>
                  <a:lnTo>
                    <a:pt x="5916" y="2731"/>
                  </a:lnTo>
                  <a:cubicBezTo>
                    <a:pt x="5916" y="2799"/>
                    <a:pt x="5962" y="2845"/>
                    <a:pt x="6030" y="2845"/>
                  </a:cubicBezTo>
                  <a:lnTo>
                    <a:pt x="6030" y="5120"/>
                  </a:lnTo>
                  <a:lnTo>
                    <a:pt x="796" y="5120"/>
                  </a:lnTo>
                  <a:lnTo>
                    <a:pt x="796" y="2845"/>
                  </a:lnTo>
                  <a:cubicBezTo>
                    <a:pt x="865" y="2845"/>
                    <a:pt x="910" y="2799"/>
                    <a:pt x="910" y="2731"/>
                  </a:cubicBezTo>
                  <a:lnTo>
                    <a:pt x="910" y="2617"/>
                  </a:lnTo>
                  <a:lnTo>
                    <a:pt x="1138" y="2617"/>
                  </a:lnTo>
                  <a:lnTo>
                    <a:pt x="1138" y="2731"/>
                  </a:lnTo>
                  <a:cubicBezTo>
                    <a:pt x="1138" y="2799"/>
                    <a:pt x="1183" y="2845"/>
                    <a:pt x="1252" y="2845"/>
                  </a:cubicBezTo>
                  <a:lnTo>
                    <a:pt x="1479" y="2845"/>
                  </a:lnTo>
                  <a:lnTo>
                    <a:pt x="1479" y="3186"/>
                  </a:lnTo>
                  <a:lnTo>
                    <a:pt x="1479" y="4096"/>
                  </a:lnTo>
                  <a:cubicBezTo>
                    <a:pt x="1479" y="4472"/>
                    <a:pt x="1786" y="4779"/>
                    <a:pt x="2162" y="4779"/>
                  </a:cubicBezTo>
                  <a:cubicBezTo>
                    <a:pt x="2537" y="4779"/>
                    <a:pt x="2844" y="4472"/>
                    <a:pt x="2844" y="4096"/>
                  </a:cubicBezTo>
                  <a:lnTo>
                    <a:pt x="2844" y="3186"/>
                  </a:lnTo>
                  <a:lnTo>
                    <a:pt x="2844" y="2845"/>
                  </a:lnTo>
                  <a:lnTo>
                    <a:pt x="3072" y="2845"/>
                  </a:lnTo>
                  <a:cubicBezTo>
                    <a:pt x="3140" y="2845"/>
                    <a:pt x="3186" y="2799"/>
                    <a:pt x="3186" y="2731"/>
                  </a:cubicBezTo>
                  <a:lnTo>
                    <a:pt x="3186" y="1821"/>
                  </a:lnTo>
                  <a:cubicBezTo>
                    <a:pt x="3186" y="1752"/>
                    <a:pt x="3140" y="1707"/>
                    <a:pt x="3072" y="1707"/>
                  </a:cubicBezTo>
                  <a:lnTo>
                    <a:pt x="2844" y="1707"/>
                  </a:lnTo>
                  <a:lnTo>
                    <a:pt x="2844" y="1479"/>
                  </a:lnTo>
                  <a:lnTo>
                    <a:pt x="2958" y="1479"/>
                  </a:lnTo>
                  <a:cubicBezTo>
                    <a:pt x="3026" y="1479"/>
                    <a:pt x="3072" y="1434"/>
                    <a:pt x="3072" y="1366"/>
                  </a:cubicBezTo>
                  <a:lnTo>
                    <a:pt x="3072" y="683"/>
                  </a:lnTo>
                  <a:cubicBezTo>
                    <a:pt x="3072" y="615"/>
                    <a:pt x="3026" y="569"/>
                    <a:pt x="2958" y="569"/>
                  </a:cubicBezTo>
                  <a:lnTo>
                    <a:pt x="2290" y="569"/>
                  </a:lnTo>
                  <a:cubicBezTo>
                    <a:pt x="2341" y="373"/>
                    <a:pt x="2520" y="228"/>
                    <a:pt x="2731" y="228"/>
                  </a:cubicBezTo>
                  <a:close/>
                  <a:moveTo>
                    <a:pt x="228" y="1934"/>
                  </a:moveTo>
                  <a:lnTo>
                    <a:pt x="683" y="1934"/>
                  </a:lnTo>
                  <a:lnTo>
                    <a:pt x="683" y="2048"/>
                  </a:lnTo>
                  <a:lnTo>
                    <a:pt x="683" y="2503"/>
                  </a:lnTo>
                  <a:lnTo>
                    <a:pt x="683" y="2617"/>
                  </a:lnTo>
                  <a:lnTo>
                    <a:pt x="228" y="2617"/>
                  </a:lnTo>
                  <a:lnTo>
                    <a:pt x="228" y="1934"/>
                  </a:lnTo>
                  <a:close/>
                  <a:moveTo>
                    <a:pt x="1707" y="3300"/>
                  </a:moveTo>
                  <a:lnTo>
                    <a:pt x="2617" y="3300"/>
                  </a:lnTo>
                  <a:lnTo>
                    <a:pt x="2617" y="4096"/>
                  </a:lnTo>
                  <a:cubicBezTo>
                    <a:pt x="2617" y="4347"/>
                    <a:pt x="2412" y="4551"/>
                    <a:pt x="2162" y="4551"/>
                  </a:cubicBezTo>
                  <a:cubicBezTo>
                    <a:pt x="1911" y="4551"/>
                    <a:pt x="1707" y="4347"/>
                    <a:pt x="1707" y="4096"/>
                  </a:cubicBezTo>
                  <a:lnTo>
                    <a:pt x="1707" y="3300"/>
                  </a:lnTo>
                  <a:close/>
                  <a:moveTo>
                    <a:pt x="2731" y="1934"/>
                  </a:moveTo>
                  <a:lnTo>
                    <a:pt x="2958" y="1934"/>
                  </a:lnTo>
                  <a:lnTo>
                    <a:pt x="2958" y="2617"/>
                  </a:lnTo>
                  <a:lnTo>
                    <a:pt x="2731" y="2617"/>
                  </a:lnTo>
                  <a:lnTo>
                    <a:pt x="2731" y="1934"/>
                  </a:lnTo>
                  <a:close/>
                  <a:moveTo>
                    <a:pt x="1479" y="797"/>
                  </a:moveTo>
                  <a:lnTo>
                    <a:pt x="2844" y="797"/>
                  </a:lnTo>
                  <a:lnTo>
                    <a:pt x="2844" y="1252"/>
                  </a:lnTo>
                  <a:lnTo>
                    <a:pt x="2731" y="1252"/>
                  </a:lnTo>
                  <a:lnTo>
                    <a:pt x="1593" y="1252"/>
                  </a:lnTo>
                  <a:lnTo>
                    <a:pt x="1479" y="1252"/>
                  </a:lnTo>
                  <a:lnTo>
                    <a:pt x="1479" y="797"/>
                  </a:lnTo>
                  <a:close/>
                  <a:moveTo>
                    <a:pt x="1707" y="1479"/>
                  </a:moveTo>
                  <a:lnTo>
                    <a:pt x="2617" y="1479"/>
                  </a:lnTo>
                  <a:lnTo>
                    <a:pt x="2617" y="1707"/>
                  </a:lnTo>
                  <a:cubicBezTo>
                    <a:pt x="2549" y="1707"/>
                    <a:pt x="2503" y="1752"/>
                    <a:pt x="2503" y="1821"/>
                  </a:cubicBezTo>
                  <a:lnTo>
                    <a:pt x="2503" y="2731"/>
                  </a:lnTo>
                  <a:cubicBezTo>
                    <a:pt x="2503" y="2799"/>
                    <a:pt x="2549" y="2845"/>
                    <a:pt x="2617" y="2845"/>
                  </a:cubicBezTo>
                  <a:lnTo>
                    <a:pt x="2617" y="3072"/>
                  </a:lnTo>
                  <a:lnTo>
                    <a:pt x="1707" y="3072"/>
                  </a:lnTo>
                  <a:lnTo>
                    <a:pt x="1707" y="2845"/>
                  </a:lnTo>
                  <a:cubicBezTo>
                    <a:pt x="1775" y="2845"/>
                    <a:pt x="1820" y="2799"/>
                    <a:pt x="1820" y="2731"/>
                  </a:cubicBezTo>
                  <a:lnTo>
                    <a:pt x="1820" y="1821"/>
                  </a:lnTo>
                  <a:cubicBezTo>
                    <a:pt x="1820" y="1752"/>
                    <a:pt x="1775" y="1707"/>
                    <a:pt x="1707" y="1707"/>
                  </a:cubicBezTo>
                  <a:lnTo>
                    <a:pt x="1707" y="1479"/>
                  </a:lnTo>
                  <a:close/>
                  <a:moveTo>
                    <a:pt x="1365" y="1934"/>
                  </a:moveTo>
                  <a:lnTo>
                    <a:pt x="1593" y="1934"/>
                  </a:lnTo>
                  <a:lnTo>
                    <a:pt x="1593" y="2617"/>
                  </a:lnTo>
                  <a:lnTo>
                    <a:pt x="1365" y="2617"/>
                  </a:lnTo>
                  <a:lnTo>
                    <a:pt x="1365" y="2503"/>
                  </a:lnTo>
                  <a:lnTo>
                    <a:pt x="1365" y="2048"/>
                  </a:lnTo>
                  <a:lnTo>
                    <a:pt x="1365" y="1934"/>
                  </a:lnTo>
                  <a:close/>
                  <a:moveTo>
                    <a:pt x="1138" y="2162"/>
                  </a:moveTo>
                  <a:lnTo>
                    <a:pt x="1138" y="2390"/>
                  </a:lnTo>
                  <a:lnTo>
                    <a:pt x="910" y="2390"/>
                  </a:lnTo>
                  <a:lnTo>
                    <a:pt x="910" y="2162"/>
                  </a:lnTo>
                  <a:lnTo>
                    <a:pt x="1138" y="2162"/>
                  </a:lnTo>
                  <a:close/>
                  <a:moveTo>
                    <a:pt x="341" y="1479"/>
                  </a:moveTo>
                  <a:lnTo>
                    <a:pt x="569" y="1479"/>
                  </a:lnTo>
                  <a:lnTo>
                    <a:pt x="569" y="1707"/>
                  </a:lnTo>
                  <a:lnTo>
                    <a:pt x="341" y="1707"/>
                  </a:lnTo>
                  <a:lnTo>
                    <a:pt x="341" y="1479"/>
                  </a:lnTo>
                  <a:close/>
                  <a:moveTo>
                    <a:pt x="341" y="2845"/>
                  </a:moveTo>
                  <a:lnTo>
                    <a:pt x="569" y="2845"/>
                  </a:lnTo>
                  <a:lnTo>
                    <a:pt x="569" y="5120"/>
                  </a:lnTo>
                  <a:lnTo>
                    <a:pt x="341" y="5120"/>
                  </a:lnTo>
                  <a:lnTo>
                    <a:pt x="341" y="2845"/>
                  </a:lnTo>
                  <a:close/>
                  <a:moveTo>
                    <a:pt x="6599" y="5803"/>
                  </a:moveTo>
                  <a:lnTo>
                    <a:pt x="4142" y="5803"/>
                  </a:lnTo>
                  <a:lnTo>
                    <a:pt x="3948" y="5609"/>
                  </a:lnTo>
                  <a:cubicBezTo>
                    <a:pt x="3925" y="5587"/>
                    <a:pt x="3903" y="5575"/>
                    <a:pt x="3868" y="5575"/>
                  </a:cubicBezTo>
                  <a:lnTo>
                    <a:pt x="3072" y="5575"/>
                  </a:lnTo>
                  <a:cubicBezTo>
                    <a:pt x="3038" y="5575"/>
                    <a:pt x="3015" y="5587"/>
                    <a:pt x="2992" y="5609"/>
                  </a:cubicBezTo>
                  <a:lnTo>
                    <a:pt x="2799" y="5803"/>
                  </a:lnTo>
                  <a:lnTo>
                    <a:pt x="228" y="5803"/>
                  </a:lnTo>
                  <a:lnTo>
                    <a:pt x="228" y="5348"/>
                  </a:lnTo>
                  <a:lnTo>
                    <a:pt x="683" y="5348"/>
                  </a:lnTo>
                  <a:lnTo>
                    <a:pt x="6144" y="5348"/>
                  </a:lnTo>
                  <a:lnTo>
                    <a:pt x="6599" y="5348"/>
                  </a:lnTo>
                  <a:lnTo>
                    <a:pt x="6599" y="5803"/>
                  </a:lnTo>
                  <a:close/>
                  <a:moveTo>
                    <a:pt x="6485" y="5120"/>
                  </a:moveTo>
                  <a:lnTo>
                    <a:pt x="6258" y="5120"/>
                  </a:lnTo>
                  <a:lnTo>
                    <a:pt x="6258" y="2845"/>
                  </a:lnTo>
                  <a:lnTo>
                    <a:pt x="6485" y="2845"/>
                  </a:lnTo>
                  <a:lnTo>
                    <a:pt x="6485" y="5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138667" y="4143072"/>
            <a:ext cx="896274" cy="896274"/>
            <a:chOff x="10242688" y="4143072"/>
            <a:chExt cx="896274" cy="896274"/>
          </a:xfrm>
        </p:grpSpPr>
        <p:sp>
          <p:nvSpPr>
            <p:cNvPr id="18" name="椭圆 17"/>
            <p:cNvSpPr/>
            <p:nvPr/>
          </p:nvSpPr>
          <p:spPr>
            <a:xfrm>
              <a:off x="10242688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8" name="desktop-computer_5088"/>
            <p:cNvSpPr>
              <a:spLocks noChangeAspect="1"/>
            </p:cNvSpPr>
            <p:nvPr/>
          </p:nvSpPr>
          <p:spPr bwMode="auto">
            <a:xfrm>
              <a:off x="10452584" y="4377907"/>
              <a:ext cx="476482" cy="426604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  <a:gd name="connsiteX68" fmla="*/ 325000 h 606722"/>
                <a:gd name="connsiteY68" fmla="*/ 325000 h 606722"/>
                <a:gd name="connsiteX69" fmla="*/ 325000 h 606722"/>
                <a:gd name="connsiteY69" fmla="*/ 325000 h 606722"/>
                <a:gd name="connsiteX70" fmla="*/ 325000 h 606722"/>
                <a:gd name="connsiteY70" fmla="*/ 325000 h 606722"/>
                <a:gd name="connsiteX71" fmla="*/ 325000 h 606722"/>
                <a:gd name="connsiteY71" fmla="*/ 325000 h 606722"/>
                <a:gd name="connsiteX72" fmla="*/ 325000 h 606722"/>
                <a:gd name="connsiteY72" fmla="*/ 325000 h 606722"/>
                <a:gd name="connsiteX73" fmla="*/ 325000 h 606722"/>
                <a:gd name="connsiteY73" fmla="*/ 325000 h 606722"/>
                <a:gd name="connsiteX74" fmla="*/ 325000 h 606722"/>
                <a:gd name="connsiteY74" fmla="*/ 325000 h 606722"/>
                <a:gd name="connsiteX75" fmla="*/ 325000 h 606722"/>
                <a:gd name="connsiteY75" fmla="*/ 325000 h 606722"/>
                <a:gd name="connsiteX76" fmla="*/ 325000 h 606722"/>
                <a:gd name="connsiteY76" fmla="*/ 325000 h 606722"/>
                <a:gd name="connsiteX77" fmla="*/ 325000 h 606722"/>
                <a:gd name="connsiteY77" fmla="*/ 325000 h 606722"/>
                <a:gd name="connsiteX78" fmla="*/ 325000 h 606722"/>
                <a:gd name="connsiteY78" fmla="*/ 325000 h 606722"/>
                <a:gd name="connsiteX79" fmla="*/ 325000 h 606722"/>
                <a:gd name="connsiteY79" fmla="*/ 325000 h 606722"/>
                <a:gd name="connsiteX80" fmla="*/ 325000 h 606722"/>
                <a:gd name="connsiteY80" fmla="*/ 325000 h 606722"/>
                <a:gd name="connsiteX81" fmla="*/ 325000 h 606722"/>
                <a:gd name="connsiteY81" fmla="*/ 325000 h 606722"/>
                <a:gd name="connsiteX82" fmla="*/ 325000 h 606722"/>
                <a:gd name="connsiteY82" fmla="*/ 325000 h 606722"/>
                <a:gd name="connsiteX83" fmla="*/ 325000 h 606722"/>
                <a:gd name="connsiteY83" fmla="*/ 325000 h 606722"/>
                <a:gd name="connsiteX84" fmla="*/ 325000 h 606722"/>
                <a:gd name="connsiteY84" fmla="*/ 325000 h 606722"/>
                <a:gd name="connsiteX85" fmla="*/ 325000 h 606722"/>
                <a:gd name="connsiteY85" fmla="*/ 325000 h 606722"/>
                <a:gd name="connsiteX86" fmla="*/ 325000 h 606722"/>
                <a:gd name="connsiteY86" fmla="*/ 325000 h 606722"/>
                <a:gd name="connsiteX87" fmla="*/ 325000 h 606722"/>
                <a:gd name="connsiteY87" fmla="*/ 325000 h 606722"/>
                <a:gd name="connsiteX88" fmla="*/ 325000 h 606722"/>
                <a:gd name="connsiteY88" fmla="*/ 325000 h 606722"/>
                <a:gd name="connsiteX89" fmla="*/ 325000 h 606722"/>
                <a:gd name="connsiteY89" fmla="*/ 325000 h 606722"/>
                <a:gd name="connsiteX90" fmla="*/ 325000 h 606722"/>
                <a:gd name="connsiteY90" fmla="*/ 325000 h 606722"/>
                <a:gd name="connsiteX91" fmla="*/ 325000 h 606722"/>
                <a:gd name="connsiteY91" fmla="*/ 325000 h 606722"/>
                <a:gd name="connsiteX92" fmla="*/ 325000 h 606722"/>
                <a:gd name="connsiteY92" fmla="*/ 325000 h 606722"/>
                <a:gd name="connsiteX93" fmla="*/ 325000 h 606722"/>
                <a:gd name="connsiteY93" fmla="*/ 325000 h 606722"/>
                <a:gd name="connsiteX94" fmla="*/ 325000 h 606722"/>
                <a:gd name="connsiteY94" fmla="*/ 325000 h 606722"/>
                <a:gd name="connsiteX95" fmla="*/ 325000 h 606722"/>
                <a:gd name="connsiteY95" fmla="*/ 325000 h 606722"/>
                <a:gd name="connsiteX96" fmla="*/ 325000 h 606722"/>
                <a:gd name="connsiteY96" fmla="*/ 325000 h 606722"/>
                <a:gd name="connsiteX97" fmla="*/ 325000 h 606722"/>
                <a:gd name="connsiteY97" fmla="*/ 325000 h 606722"/>
                <a:gd name="connsiteX98" fmla="*/ 325000 h 606722"/>
                <a:gd name="connsiteY98" fmla="*/ 325000 h 606722"/>
                <a:gd name="connsiteX99" fmla="*/ 325000 h 606722"/>
                <a:gd name="connsiteY99" fmla="*/ 325000 h 606722"/>
                <a:gd name="connsiteX100" fmla="*/ 325000 h 606722"/>
                <a:gd name="connsiteY100" fmla="*/ 325000 h 606722"/>
                <a:gd name="connsiteX101" fmla="*/ 325000 h 606722"/>
                <a:gd name="connsiteY101" fmla="*/ 325000 h 606722"/>
                <a:gd name="connsiteX102" fmla="*/ 325000 h 606722"/>
                <a:gd name="connsiteY102" fmla="*/ 325000 h 606722"/>
                <a:gd name="connsiteX103" fmla="*/ 325000 h 606722"/>
                <a:gd name="connsiteY103" fmla="*/ 325000 h 606722"/>
                <a:gd name="connsiteX104" fmla="*/ 325000 h 606722"/>
                <a:gd name="connsiteY104" fmla="*/ 325000 h 606722"/>
                <a:gd name="connsiteX105" fmla="*/ 325000 h 606722"/>
                <a:gd name="connsiteY105" fmla="*/ 325000 h 606722"/>
                <a:gd name="connsiteX106" fmla="*/ 325000 h 606722"/>
                <a:gd name="connsiteY106" fmla="*/ 325000 h 606722"/>
                <a:gd name="connsiteX107" fmla="*/ 325000 h 606722"/>
                <a:gd name="connsiteY107" fmla="*/ 325000 h 606722"/>
                <a:gd name="connsiteX108" fmla="*/ 325000 h 606722"/>
                <a:gd name="connsiteY108" fmla="*/ 325000 h 606722"/>
                <a:gd name="connsiteX109" fmla="*/ 325000 h 606722"/>
                <a:gd name="connsiteY109" fmla="*/ 325000 h 606722"/>
                <a:gd name="connsiteX110" fmla="*/ 325000 h 606722"/>
                <a:gd name="connsiteY110" fmla="*/ 325000 h 606722"/>
                <a:gd name="connsiteX111" fmla="*/ 325000 h 606722"/>
                <a:gd name="connsiteY111" fmla="*/ 325000 h 606722"/>
                <a:gd name="connsiteX112" fmla="*/ 325000 h 606722"/>
                <a:gd name="connsiteY112" fmla="*/ 325000 h 606722"/>
                <a:gd name="connsiteX113" fmla="*/ 325000 h 606722"/>
                <a:gd name="connsiteY113" fmla="*/ 325000 h 606722"/>
                <a:gd name="connsiteX114" fmla="*/ 325000 h 606722"/>
                <a:gd name="connsiteY114" fmla="*/ 325000 h 606722"/>
                <a:gd name="connsiteX115" fmla="*/ 325000 h 606722"/>
                <a:gd name="connsiteY115" fmla="*/ 325000 h 606722"/>
                <a:gd name="connsiteX116" fmla="*/ 325000 h 606722"/>
                <a:gd name="connsiteY116" fmla="*/ 325000 h 606722"/>
                <a:gd name="connsiteX117" fmla="*/ 325000 h 606722"/>
                <a:gd name="connsiteY117" fmla="*/ 325000 h 606722"/>
                <a:gd name="connsiteX118" fmla="*/ 325000 h 606722"/>
                <a:gd name="connsiteY118" fmla="*/ 325000 h 606722"/>
                <a:gd name="connsiteX119" fmla="*/ 325000 h 606722"/>
                <a:gd name="connsiteY119" fmla="*/ 325000 h 606722"/>
                <a:gd name="connsiteX120" fmla="*/ 325000 h 606722"/>
                <a:gd name="connsiteY120" fmla="*/ 325000 h 606722"/>
                <a:gd name="connsiteX121" fmla="*/ 325000 h 606722"/>
                <a:gd name="connsiteY121" fmla="*/ 325000 h 606722"/>
                <a:gd name="connsiteX122" fmla="*/ 325000 h 606722"/>
                <a:gd name="connsiteY122" fmla="*/ 325000 h 606722"/>
                <a:gd name="connsiteX123" fmla="*/ 325000 h 606722"/>
                <a:gd name="connsiteY123" fmla="*/ 325000 h 606722"/>
                <a:gd name="connsiteX124" fmla="*/ 325000 h 606722"/>
                <a:gd name="connsiteY124" fmla="*/ 325000 h 606722"/>
                <a:gd name="connsiteX125" fmla="*/ 325000 h 606722"/>
                <a:gd name="connsiteY125" fmla="*/ 325000 h 606722"/>
                <a:gd name="connsiteX126" fmla="*/ 325000 h 606722"/>
                <a:gd name="connsiteY126" fmla="*/ 325000 h 606722"/>
                <a:gd name="connsiteX127" fmla="*/ 325000 h 606722"/>
                <a:gd name="connsiteY127" fmla="*/ 325000 h 606722"/>
                <a:gd name="connsiteX128" fmla="*/ 325000 h 606722"/>
                <a:gd name="connsiteY128" fmla="*/ 325000 h 606722"/>
                <a:gd name="connsiteX129" fmla="*/ 325000 h 606722"/>
                <a:gd name="connsiteY129" fmla="*/ 325000 h 606722"/>
                <a:gd name="connsiteX130" fmla="*/ 325000 h 606722"/>
                <a:gd name="connsiteY130" fmla="*/ 325000 h 606722"/>
                <a:gd name="connsiteX131" fmla="*/ 325000 h 606722"/>
                <a:gd name="connsiteY131" fmla="*/ 325000 h 606722"/>
                <a:gd name="connsiteX132" fmla="*/ 325000 h 606722"/>
                <a:gd name="connsiteY132" fmla="*/ 325000 h 606722"/>
                <a:gd name="connsiteX133" fmla="*/ 325000 h 606722"/>
                <a:gd name="connsiteY133" fmla="*/ 325000 h 606722"/>
                <a:gd name="connsiteX134" fmla="*/ 325000 h 606722"/>
                <a:gd name="connsiteY134" fmla="*/ 325000 h 606722"/>
                <a:gd name="connsiteX135" fmla="*/ 325000 h 606722"/>
                <a:gd name="connsiteY135" fmla="*/ 325000 h 606722"/>
                <a:gd name="connsiteX136" fmla="*/ 325000 h 606722"/>
                <a:gd name="connsiteY136" fmla="*/ 325000 h 606722"/>
                <a:gd name="connsiteX137" fmla="*/ 325000 h 606722"/>
                <a:gd name="connsiteY137" fmla="*/ 325000 h 606722"/>
                <a:gd name="connsiteX138" fmla="*/ 325000 h 606722"/>
                <a:gd name="connsiteY138" fmla="*/ 325000 h 606722"/>
                <a:gd name="connsiteX139" fmla="*/ 325000 h 606722"/>
                <a:gd name="connsiteY139" fmla="*/ 325000 h 606722"/>
                <a:gd name="connsiteX140" fmla="*/ 325000 h 606722"/>
                <a:gd name="connsiteY140" fmla="*/ 325000 h 606722"/>
                <a:gd name="connsiteX141" fmla="*/ 325000 h 606722"/>
                <a:gd name="connsiteY141" fmla="*/ 325000 h 606722"/>
                <a:gd name="connsiteX142" fmla="*/ 325000 h 606722"/>
                <a:gd name="connsiteY142" fmla="*/ 325000 h 606722"/>
                <a:gd name="connsiteX143" fmla="*/ 325000 h 606722"/>
                <a:gd name="connsiteY143" fmla="*/ 325000 h 606722"/>
                <a:gd name="connsiteX144" fmla="*/ 325000 h 606722"/>
                <a:gd name="connsiteY144" fmla="*/ 325000 h 606722"/>
                <a:gd name="connsiteX145" fmla="*/ 325000 h 606722"/>
                <a:gd name="connsiteY145" fmla="*/ 325000 h 606722"/>
                <a:gd name="connsiteX146" fmla="*/ 325000 h 606722"/>
                <a:gd name="connsiteY146" fmla="*/ 325000 h 606722"/>
                <a:gd name="connsiteX147" fmla="*/ 325000 h 606722"/>
                <a:gd name="connsiteY147" fmla="*/ 325000 h 606722"/>
                <a:gd name="connsiteX148" fmla="*/ 325000 h 606722"/>
                <a:gd name="connsiteY148" fmla="*/ 325000 h 606722"/>
                <a:gd name="connsiteX149" fmla="*/ 325000 h 606722"/>
                <a:gd name="connsiteY149" fmla="*/ 325000 h 606722"/>
                <a:gd name="connsiteX150" fmla="*/ 325000 h 606722"/>
                <a:gd name="connsiteY150" fmla="*/ 325000 h 606722"/>
                <a:gd name="connsiteX151" fmla="*/ 325000 h 606722"/>
                <a:gd name="connsiteY151" fmla="*/ 325000 h 606722"/>
                <a:gd name="connsiteX152" fmla="*/ 325000 h 606722"/>
                <a:gd name="connsiteY152" fmla="*/ 325000 h 606722"/>
                <a:gd name="connsiteX153" fmla="*/ 325000 h 606722"/>
                <a:gd name="connsiteY153" fmla="*/ 325000 h 606722"/>
                <a:gd name="connsiteX154" fmla="*/ 325000 h 606722"/>
                <a:gd name="connsiteY154" fmla="*/ 325000 h 606722"/>
                <a:gd name="connsiteX155" fmla="*/ 325000 h 606722"/>
                <a:gd name="connsiteY155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606016" h="542578">
                  <a:moveTo>
                    <a:pt x="20669" y="494134"/>
                  </a:moveTo>
                  <a:cubicBezTo>
                    <a:pt x="24939" y="510895"/>
                    <a:pt x="40174" y="523200"/>
                    <a:pt x="58224" y="523200"/>
                  </a:cubicBezTo>
                  <a:lnTo>
                    <a:pt x="547792" y="523200"/>
                  </a:lnTo>
                  <a:cubicBezTo>
                    <a:pt x="565842" y="523200"/>
                    <a:pt x="581077" y="510895"/>
                    <a:pt x="585347" y="494134"/>
                  </a:cubicBezTo>
                  <a:close/>
                  <a:moveTo>
                    <a:pt x="105871" y="367694"/>
                  </a:moveTo>
                  <a:lnTo>
                    <a:pt x="52110" y="401120"/>
                  </a:lnTo>
                  <a:lnTo>
                    <a:pt x="159728" y="401120"/>
                  </a:lnTo>
                  <a:close/>
                  <a:moveTo>
                    <a:pt x="541096" y="354614"/>
                  </a:moveTo>
                  <a:lnTo>
                    <a:pt x="541096" y="454797"/>
                  </a:lnTo>
                  <a:cubicBezTo>
                    <a:pt x="541096" y="460126"/>
                    <a:pt x="536730" y="464486"/>
                    <a:pt x="531392" y="464486"/>
                  </a:cubicBezTo>
                  <a:lnTo>
                    <a:pt x="74624" y="464486"/>
                  </a:lnTo>
                  <a:cubicBezTo>
                    <a:pt x="69286" y="464486"/>
                    <a:pt x="64920" y="460126"/>
                    <a:pt x="64920" y="454797"/>
                  </a:cubicBezTo>
                  <a:lnTo>
                    <a:pt x="64920" y="420498"/>
                  </a:lnTo>
                  <a:lnTo>
                    <a:pt x="54536" y="420498"/>
                  </a:lnTo>
                  <a:lnTo>
                    <a:pt x="54536" y="474756"/>
                  </a:lnTo>
                  <a:lnTo>
                    <a:pt x="551480" y="474756"/>
                  </a:lnTo>
                  <a:lnTo>
                    <a:pt x="551480" y="354614"/>
                  </a:lnTo>
                  <a:close/>
                  <a:moveTo>
                    <a:pt x="183988" y="319249"/>
                  </a:moveTo>
                  <a:lnTo>
                    <a:pt x="124308" y="356358"/>
                  </a:lnTo>
                  <a:lnTo>
                    <a:pt x="183988" y="393369"/>
                  </a:lnTo>
                  <a:close/>
                  <a:moveTo>
                    <a:pt x="27753" y="319249"/>
                  </a:moveTo>
                  <a:lnTo>
                    <a:pt x="27753" y="393369"/>
                  </a:lnTo>
                  <a:lnTo>
                    <a:pt x="87530" y="356358"/>
                  </a:lnTo>
                  <a:close/>
                  <a:moveTo>
                    <a:pt x="52110" y="311595"/>
                  </a:moveTo>
                  <a:lnTo>
                    <a:pt x="105871" y="344925"/>
                  </a:lnTo>
                  <a:lnTo>
                    <a:pt x="159728" y="311595"/>
                  </a:lnTo>
                  <a:close/>
                  <a:moveTo>
                    <a:pt x="54536" y="263538"/>
                  </a:moveTo>
                  <a:lnTo>
                    <a:pt x="54536" y="292217"/>
                  </a:lnTo>
                  <a:lnTo>
                    <a:pt x="64920" y="292217"/>
                  </a:lnTo>
                  <a:lnTo>
                    <a:pt x="64920" y="263538"/>
                  </a:lnTo>
                  <a:close/>
                  <a:moveTo>
                    <a:pt x="344276" y="222458"/>
                  </a:moveTo>
                  <a:lnTo>
                    <a:pt x="280713" y="299204"/>
                  </a:lnTo>
                  <a:lnTo>
                    <a:pt x="280713" y="305503"/>
                  </a:lnTo>
                  <a:lnTo>
                    <a:pt x="353010" y="305503"/>
                  </a:lnTo>
                  <a:lnTo>
                    <a:pt x="382997" y="269262"/>
                  </a:lnTo>
                  <a:close/>
                  <a:moveTo>
                    <a:pt x="203396" y="206083"/>
                  </a:moveTo>
                  <a:lnTo>
                    <a:pt x="203396" y="253849"/>
                  </a:lnTo>
                  <a:cubicBezTo>
                    <a:pt x="203396" y="259178"/>
                    <a:pt x="199029" y="263538"/>
                    <a:pt x="193692" y="263538"/>
                  </a:cubicBezTo>
                  <a:lnTo>
                    <a:pt x="84328" y="263538"/>
                  </a:lnTo>
                  <a:lnTo>
                    <a:pt x="84328" y="292217"/>
                  </a:lnTo>
                  <a:lnTo>
                    <a:pt x="193692" y="292217"/>
                  </a:lnTo>
                  <a:cubicBezTo>
                    <a:pt x="199029" y="292217"/>
                    <a:pt x="203396" y="296480"/>
                    <a:pt x="203396" y="301906"/>
                  </a:cubicBezTo>
                  <a:lnTo>
                    <a:pt x="203396" y="410809"/>
                  </a:lnTo>
                  <a:cubicBezTo>
                    <a:pt x="203396" y="416138"/>
                    <a:pt x="199029" y="420498"/>
                    <a:pt x="193692" y="420498"/>
                  </a:cubicBezTo>
                  <a:lnTo>
                    <a:pt x="84328" y="420498"/>
                  </a:lnTo>
                  <a:lnTo>
                    <a:pt x="84328" y="445108"/>
                  </a:lnTo>
                  <a:lnTo>
                    <a:pt x="521688" y="445108"/>
                  </a:lnTo>
                  <a:lnTo>
                    <a:pt x="521688" y="354614"/>
                  </a:lnTo>
                  <a:lnTo>
                    <a:pt x="241242" y="354614"/>
                  </a:lnTo>
                  <a:cubicBezTo>
                    <a:pt x="235904" y="354614"/>
                    <a:pt x="231538" y="350254"/>
                    <a:pt x="231538" y="344925"/>
                  </a:cubicBezTo>
                  <a:lnTo>
                    <a:pt x="231538" y="206083"/>
                  </a:lnTo>
                  <a:close/>
                  <a:moveTo>
                    <a:pt x="467523" y="197748"/>
                  </a:moveTo>
                  <a:lnTo>
                    <a:pt x="378145" y="305503"/>
                  </a:lnTo>
                  <a:lnTo>
                    <a:pt x="553018" y="305503"/>
                  </a:lnTo>
                  <a:lnTo>
                    <a:pt x="553018" y="301045"/>
                  </a:lnTo>
                  <a:close/>
                  <a:moveTo>
                    <a:pt x="67917" y="180224"/>
                  </a:moveTo>
                  <a:lnTo>
                    <a:pt x="143778" y="180224"/>
                  </a:lnTo>
                  <a:cubicBezTo>
                    <a:pt x="149113" y="180224"/>
                    <a:pt x="153479" y="184590"/>
                    <a:pt x="153479" y="189927"/>
                  </a:cubicBezTo>
                  <a:cubicBezTo>
                    <a:pt x="153479" y="195264"/>
                    <a:pt x="149113" y="199630"/>
                    <a:pt x="143778" y="199630"/>
                  </a:cubicBezTo>
                  <a:lnTo>
                    <a:pt x="67917" y="199630"/>
                  </a:lnTo>
                  <a:cubicBezTo>
                    <a:pt x="62581" y="199630"/>
                    <a:pt x="58216" y="195264"/>
                    <a:pt x="58216" y="189927"/>
                  </a:cubicBezTo>
                  <a:cubicBezTo>
                    <a:pt x="58216" y="184590"/>
                    <a:pt x="62581" y="180224"/>
                    <a:pt x="67917" y="180224"/>
                  </a:cubicBezTo>
                  <a:close/>
                  <a:moveTo>
                    <a:pt x="203396" y="176338"/>
                  </a:moveTo>
                  <a:lnTo>
                    <a:pt x="203396" y="186705"/>
                  </a:lnTo>
                  <a:lnTo>
                    <a:pt x="231538" y="186705"/>
                  </a:lnTo>
                  <a:lnTo>
                    <a:pt x="231538" y="176338"/>
                  </a:lnTo>
                  <a:close/>
                  <a:moveTo>
                    <a:pt x="396507" y="168607"/>
                  </a:moveTo>
                  <a:cubicBezTo>
                    <a:pt x="390103" y="168607"/>
                    <a:pt x="384864" y="173835"/>
                    <a:pt x="384864" y="180224"/>
                  </a:cubicBezTo>
                  <a:cubicBezTo>
                    <a:pt x="384864" y="186613"/>
                    <a:pt x="390103" y="191841"/>
                    <a:pt x="396507" y="191841"/>
                  </a:cubicBezTo>
                  <a:cubicBezTo>
                    <a:pt x="402911" y="191841"/>
                    <a:pt x="408151" y="186613"/>
                    <a:pt x="408151" y="180224"/>
                  </a:cubicBezTo>
                  <a:cubicBezTo>
                    <a:pt x="408151" y="173835"/>
                    <a:pt x="402911" y="168607"/>
                    <a:pt x="396507" y="168607"/>
                  </a:cubicBezTo>
                  <a:close/>
                  <a:moveTo>
                    <a:pt x="396507" y="149246"/>
                  </a:moveTo>
                  <a:cubicBezTo>
                    <a:pt x="413584" y="149246"/>
                    <a:pt x="427556" y="163186"/>
                    <a:pt x="427556" y="180224"/>
                  </a:cubicBezTo>
                  <a:cubicBezTo>
                    <a:pt x="427556" y="197359"/>
                    <a:pt x="413584" y="211202"/>
                    <a:pt x="396507" y="211202"/>
                  </a:cubicBezTo>
                  <a:cubicBezTo>
                    <a:pt x="379333" y="211202"/>
                    <a:pt x="365458" y="197359"/>
                    <a:pt x="365458" y="180224"/>
                  </a:cubicBezTo>
                  <a:cubicBezTo>
                    <a:pt x="365458" y="163186"/>
                    <a:pt x="379333" y="149246"/>
                    <a:pt x="396507" y="149246"/>
                  </a:cubicBezTo>
                  <a:close/>
                  <a:moveTo>
                    <a:pt x="67917" y="141484"/>
                  </a:moveTo>
                  <a:lnTo>
                    <a:pt x="143778" y="141484"/>
                  </a:lnTo>
                  <a:cubicBezTo>
                    <a:pt x="149113" y="141484"/>
                    <a:pt x="153479" y="145834"/>
                    <a:pt x="153479" y="151152"/>
                  </a:cubicBezTo>
                  <a:cubicBezTo>
                    <a:pt x="153479" y="156469"/>
                    <a:pt x="149113" y="160819"/>
                    <a:pt x="143778" y="160819"/>
                  </a:cubicBezTo>
                  <a:lnTo>
                    <a:pt x="67917" y="160819"/>
                  </a:lnTo>
                  <a:cubicBezTo>
                    <a:pt x="62581" y="160819"/>
                    <a:pt x="58216" y="156469"/>
                    <a:pt x="58216" y="151152"/>
                  </a:cubicBezTo>
                  <a:cubicBezTo>
                    <a:pt x="58216" y="145834"/>
                    <a:pt x="62581" y="141484"/>
                    <a:pt x="67917" y="141484"/>
                  </a:cubicBezTo>
                  <a:close/>
                  <a:moveTo>
                    <a:pt x="280713" y="140188"/>
                  </a:moveTo>
                  <a:lnTo>
                    <a:pt x="280713" y="268777"/>
                  </a:lnTo>
                  <a:lnTo>
                    <a:pt x="336804" y="201140"/>
                  </a:lnTo>
                  <a:cubicBezTo>
                    <a:pt x="338648" y="198911"/>
                    <a:pt x="341365" y="197554"/>
                    <a:pt x="344276" y="197554"/>
                  </a:cubicBezTo>
                  <a:cubicBezTo>
                    <a:pt x="347091" y="197554"/>
                    <a:pt x="349905" y="198911"/>
                    <a:pt x="351749" y="201140"/>
                  </a:cubicBezTo>
                  <a:lnTo>
                    <a:pt x="395613" y="254048"/>
                  </a:lnTo>
                  <a:lnTo>
                    <a:pt x="460050" y="176430"/>
                  </a:lnTo>
                  <a:cubicBezTo>
                    <a:pt x="461894" y="174201"/>
                    <a:pt x="464611" y="172844"/>
                    <a:pt x="467523" y="172844"/>
                  </a:cubicBezTo>
                  <a:cubicBezTo>
                    <a:pt x="470337" y="172844"/>
                    <a:pt x="473151" y="174201"/>
                    <a:pt x="474995" y="176430"/>
                  </a:cubicBezTo>
                  <a:lnTo>
                    <a:pt x="553018" y="270618"/>
                  </a:lnTo>
                  <a:lnTo>
                    <a:pt x="553018" y="140188"/>
                  </a:lnTo>
                  <a:close/>
                  <a:moveTo>
                    <a:pt x="271008" y="120808"/>
                  </a:moveTo>
                  <a:lnTo>
                    <a:pt x="562723" y="120808"/>
                  </a:lnTo>
                  <a:cubicBezTo>
                    <a:pt x="568060" y="120808"/>
                    <a:pt x="572427" y="125168"/>
                    <a:pt x="572427" y="130498"/>
                  </a:cubicBezTo>
                  <a:lnTo>
                    <a:pt x="572427" y="315193"/>
                  </a:lnTo>
                  <a:cubicBezTo>
                    <a:pt x="572427" y="320619"/>
                    <a:pt x="568060" y="324883"/>
                    <a:pt x="562723" y="324883"/>
                  </a:cubicBezTo>
                  <a:lnTo>
                    <a:pt x="271008" y="324883"/>
                  </a:lnTo>
                  <a:cubicBezTo>
                    <a:pt x="265574" y="324883"/>
                    <a:pt x="261304" y="320619"/>
                    <a:pt x="261304" y="315193"/>
                  </a:cubicBezTo>
                  <a:lnTo>
                    <a:pt x="261304" y="130498"/>
                  </a:lnTo>
                  <a:cubicBezTo>
                    <a:pt x="261304" y="125168"/>
                    <a:pt x="265574" y="120808"/>
                    <a:pt x="271008" y="120808"/>
                  </a:cubicBezTo>
                  <a:close/>
                  <a:moveTo>
                    <a:pt x="250946" y="110453"/>
                  </a:moveTo>
                  <a:lnTo>
                    <a:pt x="250946" y="335236"/>
                  </a:lnTo>
                  <a:lnTo>
                    <a:pt x="582824" y="335236"/>
                  </a:lnTo>
                  <a:lnTo>
                    <a:pt x="582824" y="110453"/>
                  </a:lnTo>
                  <a:close/>
                  <a:moveTo>
                    <a:pt x="67917" y="102743"/>
                  </a:moveTo>
                  <a:lnTo>
                    <a:pt x="143778" y="102743"/>
                  </a:lnTo>
                  <a:cubicBezTo>
                    <a:pt x="149113" y="102743"/>
                    <a:pt x="153479" y="107093"/>
                    <a:pt x="153479" y="112410"/>
                  </a:cubicBezTo>
                  <a:cubicBezTo>
                    <a:pt x="153479" y="117727"/>
                    <a:pt x="149113" y="122078"/>
                    <a:pt x="143778" y="122078"/>
                  </a:cubicBezTo>
                  <a:lnTo>
                    <a:pt x="67917" y="122078"/>
                  </a:lnTo>
                  <a:cubicBezTo>
                    <a:pt x="62581" y="122078"/>
                    <a:pt x="58216" y="117727"/>
                    <a:pt x="58216" y="112410"/>
                  </a:cubicBezTo>
                  <a:cubicBezTo>
                    <a:pt x="58216" y="107093"/>
                    <a:pt x="62581" y="102743"/>
                    <a:pt x="67917" y="102743"/>
                  </a:cubicBezTo>
                  <a:close/>
                  <a:moveTo>
                    <a:pt x="67917" y="63932"/>
                  </a:moveTo>
                  <a:lnTo>
                    <a:pt x="143778" y="63932"/>
                  </a:lnTo>
                  <a:cubicBezTo>
                    <a:pt x="149113" y="63932"/>
                    <a:pt x="153479" y="68298"/>
                    <a:pt x="153479" y="73635"/>
                  </a:cubicBezTo>
                  <a:cubicBezTo>
                    <a:pt x="153479" y="78972"/>
                    <a:pt x="149113" y="83338"/>
                    <a:pt x="143778" y="83338"/>
                  </a:cubicBezTo>
                  <a:lnTo>
                    <a:pt x="67917" y="83338"/>
                  </a:lnTo>
                  <a:cubicBezTo>
                    <a:pt x="62581" y="83338"/>
                    <a:pt x="58216" y="78972"/>
                    <a:pt x="58216" y="73635"/>
                  </a:cubicBezTo>
                  <a:cubicBezTo>
                    <a:pt x="58216" y="68298"/>
                    <a:pt x="62581" y="63932"/>
                    <a:pt x="67917" y="63932"/>
                  </a:cubicBezTo>
                  <a:close/>
                  <a:moveTo>
                    <a:pt x="27753" y="19378"/>
                  </a:moveTo>
                  <a:lnTo>
                    <a:pt x="27753" y="244160"/>
                  </a:lnTo>
                  <a:lnTo>
                    <a:pt x="183988" y="244160"/>
                  </a:lnTo>
                  <a:lnTo>
                    <a:pt x="183988" y="19378"/>
                  </a:lnTo>
                  <a:close/>
                  <a:moveTo>
                    <a:pt x="18049" y="0"/>
                  </a:moveTo>
                  <a:lnTo>
                    <a:pt x="193692" y="0"/>
                  </a:lnTo>
                  <a:cubicBezTo>
                    <a:pt x="199029" y="0"/>
                    <a:pt x="203396" y="4360"/>
                    <a:pt x="203396" y="9689"/>
                  </a:cubicBezTo>
                  <a:lnTo>
                    <a:pt x="203396" y="156960"/>
                  </a:lnTo>
                  <a:lnTo>
                    <a:pt x="231538" y="156960"/>
                  </a:lnTo>
                  <a:lnTo>
                    <a:pt x="231538" y="100764"/>
                  </a:lnTo>
                  <a:cubicBezTo>
                    <a:pt x="231538" y="95435"/>
                    <a:pt x="235904" y="91075"/>
                    <a:pt x="241242" y="91075"/>
                  </a:cubicBezTo>
                  <a:lnTo>
                    <a:pt x="592528" y="91075"/>
                  </a:lnTo>
                  <a:cubicBezTo>
                    <a:pt x="597865" y="91075"/>
                    <a:pt x="602232" y="95435"/>
                    <a:pt x="602232" y="100764"/>
                  </a:cubicBezTo>
                  <a:lnTo>
                    <a:pt x="602232" y="344925"/>
                  </a:lnTo>
                  <a:cubicBezTo>
                    <a:pt x="602232" y="350254"/>
                    <a:pt x="597865" y="354614"/>
                    <a:pt x="592528" y="354614"/>
                  </a:cubicBezTo>
                  <a:lnTo>
                    <a:pt x="570888" y="354614"/>
                  </a:lnTo>
                  <a:lnTo>
                    <a:pt x="570888" y="474756"/>
                  </a:lnTo>
                  <a:lnTo>
                    <a:pt x="596312" y="474756"/>
                  </a:lnTo>
                  <a:cubicBezTo>
                    <a:pt x="601649" y="474756"/>
                    <a:pt x="606016" y="479116"/>
                    <a:pt x="606016" y="484445"/>
                  </a:cubicBezTo>
                  <a:cubicBezTo>
                    <a:pt x="606016" y="516515"/>
                    <a:pt x="579912" y="542578"/>
                    <a:pt x="547792" y="542578"/>
                  </a:cubicBezTo>
                  <a:lnTo>
                    <a:pt x="58224" y="542578"/>
                  </a:lnTo>
                  <a:cubicBezTo>
                    <a:pt x="26104" y="542578"/>
                    <a:pt x="0" y="516515"/>
                    <a:pt x="0" y="484445"/>
                  </a:cubicBezTo>
                  <a:cubicBezTo>
                    <a:pt x="0" y="479116"/>
                    <a:pt x="4367" y="474756"/>
                    <a:pt x="9704" y="474756"/>
                  </a:cubicBezTo>
                  <a:lnTo>
                    <a:pt x="35128" y="474756"/>
                  </a:lnTo>
                  <a:lnTo>
                    <a:pt x="35128" y="420498"/>
                  </a:lnTo>
                  <a:lnTo>
                    <a:pt x="18049" y="420498"/>
                  </a:lnTo>
                  <a:cubicBezTo>
                    <a:pt x="12712" y="420498"/>
                    <a:pt x="8345" y="416138"/>
                    <a:pt x="8345" y="410809"/>
                  </a:cubicBezTo>
                  <a:lnTo>
                    <a:pt x="8345" y="301906"/>
                  </a:lnTo>
                  <a:cubicBezTo>
                    <a:pt x="8345" y="296480"/>
                    <a:pt x="12712" y="292217"/>
                    <a:pt x="18049" y="292217"/>
                  </a:cubicBezTo>
                  <a:lnTo>
                    <a:pt x="35128" y="292217"/>
                  </a:lnTo>
                  <a:lnTo>
                    <a:pt x="35128" y="263538"/>
                  </a:lnTo>
                  <a:lnTo>
                    <a:pt x="18049" y="263538"/>
                  </a:lnTo>
                  <a:cubicBezTo>
                    <a:pt x="12712" y="263538"/>
                    <a:pt x="8345" y="259178"/>
                    <a:pt x="8345" y="253849"/>
                  </a:cubicBezTo>
                  <a:lnTo>
                    <a:pt x="8345" y="9689"/>
                  </a:lnTo>
                  <a:cubicBezTo>
                    <a:pt x="8345" y="4360"/>
                    <a:pt x="12712" y="0"/>
                    <a:pt x="180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71214" y="4143072"/>
            <a:ext cx="896274" cy="896274"/>
            <a:chOff x="5647864" y="4143072"/>
            <a:chExt cx="896274" cy="896274"/>
          </a:xfrm>
        </p:grpSpPr>
        <p:sp>
          <p:nvSpPr>
            <p:cNvPr id="16" name="椭圆 15"/>
            <p:cNvSpPr/>
            <p:nvPr/>
          </p:nvSpPr>
          <p:spPr>
            <a:xfrm>
              <a:off x="5647864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2" name="computer-micro-chip_22466"/>
            <p:cNvSpPr>
              <a:spLocks noChangeAspect="1"/>
            </p:cNvSpPr>
            <p:nvPr/>
          </p:nvSpPr>
          <p:spPr bwMode="auto">
            <a:xfrm>
              <a:off x="5870038" y="4352968"/>
              <a:ext cx="451926" cy="476483"/>
            </a:xfrm>
            <a:custGeom>
              <a:avLst/>
              <a:gdLst>
                <a:gd name="T0" fmla="*/ 1630 w 4349"/>
                <a:gd name="T1" fmla="*/ 4198 h 4593"/>
                <a:gd name="T2" fmla="*/ 2843 w 4349"/>
                <a:gd name="T3" fmla="*/ 3756 h 4593"/>
                <a:gd name="T4" fmla="*/ 1951 w 4349"/>
                <a:gd name="T5" fmla="*/ 3417 h 4593"/>
                <a:gd name="T6" fmla="*/ 2006 w 4349"/>
                <a:gd name="T7" fmla="*/ 3139 h 4593"/>
                <a:gd name="T8" fmla="*/ 1489 w 4349"/>
                <a:gd name="T9" fmla="*/ 3316 h 4593"/>
                <a:gd name="T10" fmla="*/ 760 w 4349"/>
                <a:gd name="T11" fmla="*/ 2419 h 4593"/>
                <a:gd name="T12" fmla="*/ 415 w 4349"/>
                <a:gd name="T13" fmla="*/ 3338 h 4593"/>
                <a:gd name="T14" fmla="*/ 552 w 4349"/>
                <a:gd name="T15" fmla="*/ 3759 h 4593"/>
                <a:gd name="T16" fmla="*/ 537 w 4349"/>
                <a:gd name="T17" fmla="*/ 2302 h 4593"/>
                <a:gd name="T18" fmla="*/ 230 w 4349"/>
                <a:gd name="T19" fmla="*/ 1149 h 4593"/>
                <a:gd name="T20" fmla="*/ 1383 w 4349"/>
                <a:gd name="T21" fmla="*/ 847 h 4593"/>
                <a:gd name="T22" fmla="*/ 2780 w 4349"/>
                <a:gd name="T23" fmla="*/ 217 h 4593"/>
                <a:gd name="T24" fmla="*/ 2219 w 4349"/>
                <a:gd name="T25" fmla="*/ 213 h 4593"/>
                <a:gd name="T26" fmla="*/ 2219 w 4349"/>
                <a:gd name="T27" fmla="*/ 1330 h 4593"/>
                <a:gd name="T28" fmla="*/ 2662 w 4349"/>
                <a:gd name="T29" fmla="*/ 1321 h 4593"/>
                <a:gd name="T30" fmla="*/ 2843 w 4349"/>
                <a:gd name="T31" fmla="*/ 1566 h 4593"/>
                <a:gd name="T32" fmla="*/ 3056 w 4349"/>
                <a:gd name="T33" fmla="*/ 1813 h 4593"/>
                <a:gd name="T34" fmla="*/ 4085 w 4349"/>
                <a:gd name="T35" fmla="*/ 1728 h 4593"/>
                <a:gd name="T36" fmla="*/ 3736 w 4349"/>
                <a:gd name="T37" fmla="*/ 874 h 4593"/>
                <a:gd name="T38" fmla="*/ 4291 w 4349"/>
                <a:gd name="T39" fmla="*/ 1783 h 4593"/>
                <a:gd name="T40" fmla="*/ 3902 w 4349"/>
                <a:gd name="T41" fmla="*/ 2302 h 4593"/>
                <a:gd name="T42" fmla="*/ 4208 w 4349"/>
                <a:gd name="T43" fmla="*/ 3444 h 4593"/>
                <a:gd name="T44" fmla="*/ 3056 w 4349"/>
                <a:gd name="T45" fmla="*/ 3756 h 4593"/>
                <a:gd name="T46" fmla="*/ 3172 w 4349"/>
                <a:gd name="T47" fmla="*/ 3566 h 4593"/>
                <a:gd name="T48" fmla="*/ 4085 w 4349"/>
                <a:gd name="T49" fmla="*/ 2865 h 4593"/>
                <a:gd name="T50" fmla="*/ 3056 w 4349"/>
                <a:gd name="T51" fmla="*/ 2779 h 4593"/>
                <a:gd name="T52" fmla="*/ 2843 w 4349"/>
                <a:gd name="T53" fmla="*/ 3376 h 4593"/>
                <a:gd name="T54" fmla="*/ 1596 w 4349"/>
                <a:gd name="T55" fmla="*/ 2656 h 4593"/>
                <a:gd name="T56" fmla="*/ 2843 w 4349"/>
                <a:gd name="T57" fmla="*/ 1936 h 4593"/>
                <a:gd name="T58" fmla="*/ 1596 w 4349"/>
                <a:gd name="T59" fmla="*/ 2656 h 4593"/>
                <a:gd name="T60" fmla="*/ 1383 w 4349"/>
                <a:gd name="T61" fmla="*/ 2060 h 4593"/>
                <a:gd name="T62" fmla="*/ 3056 w 4349"/>
                <a:gd name="T63" fmla="*/ 2533 h 4593"/>
                <a:gd name="T64" fmla="*/ 416 w 4349"/>
                <a:gd name="T65" fmla="*/ 1254 h 4593"/>
                <a:gd name="T66" fmla="*/ 760 w 4349"/>
                <a:gd name="T67" fmla="*/ 2173 h 4593"/>
                <a:gd name="T68" fmla="*/ 1267 w 4349"/>
                <a:gd name="T69" fmla="*/ 1027 h 4593"/>
                <a:gd name="T70" fmla="*/ 1596 w 4349"/>
                <a:gd name="T71" fmla="*/ 1690 h 4593"/>
                <a:gd name="T72" fmla="*/ 1250 w 4349"/>
                <a:gd name="T73" fmla="*/ 4134 h 4593"/>
                <a:gd name="T74" fmla="*/ 1596 w 4349"/>
                <a:gd name="T75" fmla="*/ 3788 h 4593"/>
                <a:gd name="T76" fmla="*/ 1118 w 4349"/>
                <a:gd name="T77" fmla="*/ 3788 h 4593"/>
                <a:gd name="T78" fmla="*/ 1250 w 4349"/>
                <a:gd name="T79" fmla="*/ 3655 h 4593"/>
                <a:gd name="T80" fmla="*/ 3163 w 4349"/>
                <a:gd name="T81" fmla="*/ 490 h 4593"/>
                <a:gd name="T82" fmla="*/ 3163 w 4349"/>
                <a:gd name="T83" fmla="*/ 703 h 4593"/>
                <a:gd name="T84" fmla="*/ 3295 w 4349"/>
                <a:gd name="T85" fmla="*/ 835 h 4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49" h="4593">
                  <a:moveTo>
                    <a:pt x="2219" y="4593"/>
                  </a:moveTo>
                  <a:cubicBezTo>
                    <a:pt x="1997" y="4593"/>
                    <a:pt x="1788" y="4506"/>
                    <a:pt x="1630" y="4348"/>
                  </a:cubicBezTo>
                  <a:cubicBezTo>
                    <a:pt x="1588" y="4307"/>
                    <a:pt x="1588" y="4239"/>
                    <a:pt x="1630" y="4198"/>
                  </a:cubicBezTo>
                  <a:cubicBezTo>
                    <a:pt x="1671" y="4156"/>
                    <a:pt x="1739" y="4156"/>
                    <a:pt x="1780" y="4197"/>
                  </a:cubicBezTo>
                  <a:cubicBezTo>
                    <a:pt x="1898" y="4315"/>
                    <a:pt x="2054" y="4379"/>
                    <a:pt x="2219" y="4379"/>
                  </a:cubicBezTo>
                  <a:cubicBezTo>
                    <a:pt x="2563" y="4379"/>
                    <a:pt x="2843" y="4100"/>
                    <a:pt x="2843" y="3756"/>
                  </a:cubicBezTo>
                  <a:lnTo>
                    <a:pt x="2843" y="3622"/>
                  </a:lnTo>
                  <a:lnTo>
                    <a:pt x="2219" y="3262"/>
                  </a:lnTo>
                  <a:lnTo>
                    <a:pt x="1951" y="3417"/>
                  </a:lnTo>
                  <a:cubicBezTo>
                    <a:pt x="1900" y="3447"/>
                    <a:pt x="1835" y="3429"/>
                    <a:pt x="1805" y="3378"/>
                  </a:cubicBezTo>
                  <a:cubicBezTo>
                    <a:pt x="1776" y="3327"/>
                    <a:pt x="1793" y="3262"/>
                    <a:pt x="1844" y="3232"/>
                  </a:cubicBezTo>
                  <a:lnTo>
                    <a:pt x="2006" y="3139"/>
                  </a:lnTo>
                  <a:lnTo>
                    <a:pt x="1596" y="2902"/>
                  </a:lnTo>
                  <a:lnTo>
                    <a:pt x="1596" y="3210"/>
                  </a:lnTo>
                  <a:cubicBezTo>
                    <a:pt x="1596" y="3269"/>
                    <a:pt x="1548" y="3316"/>
                    <a:pt x="1489" y="3316"/>
                  </a:cubicBezTo>
                  <a:cubicBezTo>
                    <a:pt x="1431" y="3316"/>
                    <a:pt x="1383" y="3269"/>
                    <a:pt x="1383" y="3210"/>
                  </a:cubicBezTo>
                  <a:lnTo>
                    <a:pt x="1383" y="2779"/>
                  </a:lnTo>
                  <a:lnTo>
                    <a:pt x="760" y="2419"/>
                  </a:lnTo>
                  <a:lnTo>
                    <a:pt x="644" y="2486"/>
                  </a:lnTo>
                  <a:cubicBezTo>
                    <a:pt x="500" y="2569"/>
                    <a:pt x="397" y="2704"/>
                    <a:pt x="354" y="2865"/>
                  </a:cubicBezTo>
                  <a:cubicBezTo>
                    <a:pt x="311" y="3026"/>
                    <a:pt x="333" y="3194"/>
                    <a:pt x="415" y="3338"/>
                  </a:cubicBezTo>
                  <a:cubicBezTo>
                    <a:pt x="472" y="3436"/>
                    <a:pt x="555" y="3517"/>
                    <a:pt x="655" y="3571"/>
                  </a:cubicBezTo>
                  <a:cubicBezTo>
                    <a:pt x="706" y="3600"/>
                    <a:pt x="725" y="3665"/>
                    <a:pt x="697" y="3716"/>
                  </a:cubicBezTo>
                  <a:cubicBezTo>
                    <a:pt x="669" y="3768"/>
                    <a:pt x="604" y="3787"/>
                    <a:pt x="552" y="3759"/>
                  </a:cubicBezTo>
                  <a:cubicBezTo>
                    <a:pt x="418" y="3685"/>
                    <a:pt x="307" y="3577"/>
                    <a:pt x="231" y="3444"/>
                  </a:cubicBezTo>
                  <a:cubicBezTo>
                    <a:pt x="119" y="3252"/>
                    <a:pt x="90" y="3026"/>
                    <a:pt x="148" y="2810"/>
                  </a:cubicBezTo>
                  <a:cubicBezTo>
                    <a:pt x="206" y="2593"/>
                    <a:pt x="344" y="2413"/>
                    <a:pt x="537" y="2302"/>
                  </a:cubicBezTo>
                  <a:lnTo>
                    <a:pt x="546" y="2296"/>
                  </a:lnTo>
                  <a:lnTo>
                    <a:pt x="537" y="2291"/>
                  </a:lnTo>
                  <a:cubicBezTo>
                    <a:pt x="138" y="2060"/>
                    <a:pt x="0" y="1548"/>
                    <a:pt x="230" y="1149"/>
                  </a:cubicBezTo>
                  <a:cubicBezTo>
                    <a:pt x="230" y="1149"/>
                    <a:pt x="231" y="1148"/>
                    <a:pt x="231" y="1148"/>
                  </a:cubicBezTo>
                  <a:cubicBezTo>
                    <a:pt x="461" y="749"/>
                    <a:pt x="974" y="611"/>
                    <a:pt x="1373" y="842"/>
                  </a:cubicBezTo>
                  <a:lnTo>
                    <a:pt x="1383" y="847"/>
                  </a:lnTo>
                  <a:lnTo>
                    <a:pt x="1383" y="837"/>
                  </a:lnTo>
                  <a:cubicBezTo>
                    <a:pt x="1383" y="375"/>
                    <a:pt x="1758" y="0"/>
                    <a:pt x="2219" y="0"/>
                  </a:cubicBezTo>
                  <a:cubicBezTo>
                    <a:pt x="2426" y="0"/>
                    <a:pt x="2625" y="77"/>
                    <a:pt x="2780" y="217"/>
                  </a:cubicBezTo>
                  <a:cubicBezTo>
                    <a:pt x="2823" y="256"/>
                    <a:pt x="2827" y="324"/>
                    <a:pt x="2787" y="367"/>
                  </a:cubicBezTo>
                  <a:cubicBezTo>
                    <a:pt x="2748" y="411"/>
                    <a:pt x="2680" y="414"/>
                    <a:pt x="2637" y="375"/>
                  </a:cubicBezTo>
                  <a:cubicBezTo>
                    <a:pt x="2522" y="271"/>
                    <a:pt x="2373" y="213"/>
                    <a:pt x="2219" y="213"/>
                  </a:cubicBezTo>
                  <a:cubicBezTo>
                    <a:pt x="1876" y="213"/>
                    <a:pt x="1596" y="493"/>
                    <a:pt x="1596" y="837"/>
                  </a:cubicBezTo>
                  <a:lnTo>
                    <a:pt x="1596" y="971"/>
                  </a:lnTo>
                  <a:lnTo>
                    <a:pt x="2219" y="1330"/>
                  </a:lnTo>
                  <a:lnTo>
                    <a:pt x="2556" y="1136"/>
                  </a:lnTo>
                  <a:cubicBezTo>
                    <a:pt x="2607" y="1107"/>
                    <a:pt x="2672" y="1124"/>
                    <a:pt x="2701" y="1175"/>
                  </a:cubicBezTo>
                  <a:cubicBezTo>
                    <a:pt x="2731" y="1226"/>
                    <a:pt x="2713" y="1291"/>
                    <a:pt x="2662" y="1321"/>
                  </a:cubicBezTo>
                  <a:lnTo>
                    <a:pt x="2433" y="1454"/>
                  </a:lnTo>
                  <a:lnTo>
                    <a:pt x="2843" y="1690"/>
                  </a:lnTo>
                  <a:lnTo>
                    <a:pt x="2843" y="1566"/>
                  </a:lnTo>
                  <a:cubicBezTo>
                    <a:pt x="2843" y="1508"/>
                    <a:pt x="2890" y="1460"/>
                    <a:pt x="2949" y="1460"/>
                  </a:cubicBezTo>
                  <a:cubicBezTo>
                    <a:pt x="3008" y="1460"/>
                    <a:pt x="3056" y="1508"/>
                    <a:pt x="3056" y="1566"/>
                  </a:cubicBezTo>
                  <a:lnTo>
                    <a:pt x="3056" y="1813"/>
                  </a:lnTo>
                  <a:lnTo>
                    <a:pt x="3679" y="2173"/>
                  </a:lnTo>
                  <a:lnTo>
                    <a:pt x="3795" y="2106"/>
                  </a:lnTo>
                  <a:cubicBezTo>
                    <a:pt x="3939" y="2023"/>
                    <a:pt x="4041" y="1889"/>
                    <a:pt x="4085" y="1728"/>
                  </a:cubicBezTo>
                  <a:cubicBezTo>
                    <a:pt x="4128" y="1566"/>
                    <a:pt x="4106" y="1398"/>
                    <a:pt x="4023" y="1255"/>
                  </a:cubicBezTo>
                  <a:cubicBezTo>
                    <a:pt x="3966" y="1155"/>
                    <a:pt x="3881" y="1073"/>
                    <a:pt x="3780" y="1019"/>
                  </a:cubicBezTo>
                  <a:cubicBezTo>
                    <a:pt x="3728" y="991"/>
                    <a:pt x="3708" y="926"/>
                    <a:pt x="3736" y="874"/>
                  </a:cubicBezTo>
                  <a:cubicBezTo>
                    <a:pt x="3764" y="822"/>
                    <a:pt x="3829" y="803"/>
                    <a:pt x="3881" y="831"/>
                  </a:cubicBezTo>
                  <a:cubicBezTo>
                    <a:pt x="4017" y="904"/>
                    <a:pt x="4131" y="1014"/>
                    <a:pt x="4208" y="1148"/>
                  </a:cubicBezTo>
                  <a:cubicBezTo>
                    <a:pt x="4319" y="1341"/>
                    <a:pt x="4349" y="1566"/>
                    <a:pt x="4291" y="1783"/>
                  </a:cubicBezTo>
                  <a:cubicBezTo>
                    <a:pt x="4233" y="1999"/>
                    <a:pt x="4095" y="2180"/>
                    <a:pt x="3902" y="2291"/>
                  </a:cubicBezTo>
                  <a:lnTo>
                    <a:pt x="3892" y="2296"/>
                  </a:lnTo>
                  <a:lnTo>
                    <a:pt x="3902" y="2302"/>
                  </a:lnTo>
                  <a:cubicBezTo>
                    <a:pt x="4095" y="2413"/>
                    <a:pt x="4233" y="2594"/>
                    <a:pt x="4291" y="2810"/>
                  </a:cubicBezTo>
                  <a:cubicBezTo>
                    <a:pt x="4349" y="3026"/>
                    <a:pt x="4320" y="3250"/>
                    <a:pt x="4209" y="3443"/>
                  </a:cubicBezTo>
                  <a:cubicBezTo>
                    <a:pt x="4209" y="3443"/>
                    <a:pt x="4208" y="3444"/>
                    <a:pt x="4208" y="3444"/>
                  </a:cubicBezTo>
                  <a:cubicBezTo>
                    <a:pt x="3977" y="3844"/>
                    <a:pt x="3465" y="3981"/>
                    <a:pt x="3065" y="3751"/>
                  </a:cubicBezTo>
                  <a:lnTo>
                    <a:pt x="3056" y="3745"/>
                  </a:lnTo>
                  <a:lnTo>
                    <a:pt x="3056" y="3756"/>
                  </a:lnTo>
                  <a:cubicBezTo>
                    <a:pt x="3056" y="4217"/>
                    <a:pt x="2681" y="4593"/>
                    <a:pt x="2219" y="4593"/>
                  </a:cubicBezTo>
                  <a:close/>
                  <a:moveTo>
                    <a:pt x="3056" y="3499"/>
                  </a:moveTo>
                  <a:lnTo>
                    <a:pt x="3172" y="3566"/>
                  </a:lnTo>
                  <a:cubicBezTo>
                    <a:pt x="3469" y="3738"/>
                    <a:pt x="3850" y="3636"/>
                    <a:pt x="4023" y="3339"/>
                  </a:cubicBezTo>
                  <a:cubicBezTo>
                    <a:pt x="4023" y="3339"/>
                    <a:pt x="4023" y="3338"/>
                    <a:pt x="4023" y="3338"/>
                  </a:cubicBezTo>
                  <a:cubicBezTo>
                    <a:pt x="4106" y="3194"/>
                    <a:pt x="4128" y="3026"/>
                    <a:pt x="4085" y="2865"/>
                  </a:cubicBezTo>
                  <a:cubicBezTo>
                    <a:pt x="4041" y="2704"/>
                    <a:pt x="3939" y="2569"/>
                    <a:pt x="3795" y="2486"/>
                  </a:cubicBezTo>
                  <a:lnTo>
                    <a:pt x="3679" y="2419"/>
                  </a:lnTo>
                  <a:lnTo>
                    <a:pt x="3056" y="2779"/>
                  </a:lnTo>
                  <a:lnTo>
                    <a:pt x="3056" y="3499"/>
                  </a:lnTo>
                  <a:close/>
                  <a:moveTo>
                    <a:pt x="2433" y="3139"/>
                  </a:moveTo>
                  <a:lnTo>
                    <a:pt x="2843" y="3376"/>
                  </a:lnTo>
                  <a:lnTo>
                    <a:pt x="2843" y="2902"/>
                  </a:lnTo>
                  <a:lnTo>
                    <a:pt x="2433" y="3139"/>
                  </a:lnTo>
                  <a:close/>
                  <a:moveTo>
                    <a:pt x="1596" y="2656"/>
                  </a:moveTo>
                  <a:lnTo>
                    <a:pt x="2219" y="3016"/>
                  </a:lnTo>
                  <a:lnTo>
                    <a:pt x="2843" y="2656"/>
                  </a:lnTo>
                  <a:lnTo>
                    <a:pt x="2843" y="1936"/>
                  </a:lnTo>
                  <a:lnTo>
                    <a:pt x="2219" y="1577"/>
                  </a:lnTo>
                  <a:lnTo>
                    <a:pt x="1596" y="1936"/>
                  </a:lnTo>
                  <a:lnTo>
                    <a:pt x="1596" y="2656"/>
                  </a:lnTo>
                  <a:close/>
                  <a:moveTo>
                    <a:pt x="973" y="2296"/>
                  </a:moveTo>
                  <a:lnTo>
                    <a:pt x="1383" y="2533"/>
                  </a:lnTo>
                  <a:lnTo>
                    <a:pt x="1383" y="2060"/>
                  </a:lnTo>
                  <a:lnTo>
                    <a:pt x="973" y="2296"/>
                  </a:lnTo>
                  <a:close/>
                  <a:moveTo>
                    <a:pt x="3056" y="2060"/>
                  </a:moveTo>
                  <a:lnTo>
                    <a:pt x="3056" y="2533"/>
                  </a:lnTo>
                  <a:lnTo>
                    <a:pt x="3466" y="2296"/>
                  </a:lnTo>
                  <a:lnTo>
                    <a:pt x="3056" y="2060"/>
                  </a:lnTo>
                  <a:close/>
                  <a:moveTo>
                    <a:pt x="416" y="1254"/>
                  </a:moveTo>
                  <a:cubicBezTo>
                    <a:pt x="416" y="1254"/>
                    <a:pt x="416" y="1255"/>
                    <a:pt x="415" y="1255"/>
                  </a:cubicBezTo>
                  <a:cubicBezTo>
                    <a:pt x="244" y="1552"/>
                    <a:pt x="346" y="1934"/>
                    <a:pt x="644" y="2106"/>
                  </a:cubicBezTo>
                  <a:lnTo>
                    <a:pt x="760" y="2173"/>
                  </a:lnTo>
                  <a:lnTo>
                    <a:pt x="1383" y="1813"/>
                  </a:lnTo>
                  <a:lnTo>
                    <a:pt x="1383" y="1094"/>
                  </a:lnTo>
                  <a:lnTo>
                    <a:pt x="1267" y="1027"/>
                  </a:lnTo>
                  <a:cubicBezTo>
                    <a:pt x="969" y="855"/>
                    <a:pt x="588" y="957"/>
                    <a:pt x="416" y="1254"/>
                  </a:cubicBezTo>
                  <a:close/>
                  <a:moveTo>
                    <a:pt x="1596" y="1217"/>
                  </a:moveTo>
                  <a:lnTo>
                    <a:pt x="1596" y="1690"/>
                  </a:lnTo>
                  <a:lnTo>
                    <a:pt x="2006" y="1454"/>
                  </a:lnTo>
                  <a:lnTo>
                    <a:pt x="1596" y="1217"/>
                  </a:lnTo>
                  <a:close/>
                  <a:moveTo>
                    <a:pt x="1250" y="4134"/>
                  </a:moveTo>
                  <a:cubicBezTo>
                    <a:pt x="1060" y="4134"/>
                    <a:pt x="904" y="3978"/>
                    <a:pt x="904" y="3788"/>
                  </a:cubicBezTo>
                  <a:cubicBezTo>
                    <a:pt x="904" y="3597"/>
                    <a:pt x="1060" y="3442"/>
                    <a:pt x="1250" y="3442"/>
                  </a:cubicBezTo>
                  <a:cubicBezTo>
                    <a:pt x="1441" y="3442"/>
                    <a:pt x="1596" y="3597"/>
                    <a:pt x="1596" y="3788"/>
                  </a:cubicBezTo>
                  <a:cubicBezTo>
                    <a:pt x="1596" y="3978"/>
                    <a:pt x="1441" y="4134"/>
                    <a:pt x="1250" y="4134"/>
                  </a:cubicBezTo>
                  <a:close/>
                  <a:moveTo>
                    <a:pt x="1250" y="3655"/>
                  </a:moveTo>
                  <a:cubicBezTo>
                    <a:pt x="1177" y="3655"/>
                    <a:pt x="1118" y="3715"/>
                    <a:pt x="1118" y="3788"/>
                  </a:cubicBezTo>
                  <a:cubicBezTo>
                    <a:pt x="1118" y="3861"/>
                    <a:pt x="1177" y="3920"/>
                    <a:pt x="1250" y="3920"/>
                  </a:cubicBezTo>
                  <a:cubicBezTo>
                    <a:pt x="1323" y="3920"/>
                    <a:pt x="1383" y="3861"/>
                    <a:pt x="1383" y="3788"/>
                  </a:cubicBezTo>
                  <a:cubicBezTo>
                    <a:pt x="1383" y="3715"/>
                    <a:pt x="1323" y="3655"/>
                    <a:pt x="1250" y="3655"/>
                  </a:cubicBezTo>
                  <a:close/>
                  <a:moveTo>
                    <a:pt x="3163" y="1181"/>
                  </a:moveTo>
                  <a:cubicBezTo>
                    <a:pt x="2972" y="1181"/>
                    <a:pt x="2817" y="1026"/>
                    <a:pt x="2817" y="835"/>
                  </a:cubicBezTo>
                  <a:cubicBezTo>
                    <a:pt x="2817" y="645"/>
                    <a:pt x="2972" y="490"/>
                    <a:pt x="3163" y="490"/>
                  </a:cubicBezTo>
                  <a:cubicBezTo>
                    <a:pt x="3353" y="490"/>
                    <a:pt x="3509" y="645"/>
                    <a:pt x="3509" y="835"/>
                  </a:cubicBezTo>
                  <a:cubicBezTo>
                    <a:pt x="3509" y="1026"/>
                    <a:pt x="3353" y="1181"/>
                    <a:pt x="3163" y="1181"/>
                  </a:cubicBezTo>
                  <a:close/>
                  <a:moveTo>
                    <a:pt x="3163" y="703"/>
                  </a:moveTo>
                  <a:cubicBezTo>
                    <a:pt x="3090" y="703"/>
                    <a:pt x="3030" y="762"/>
                    <a:pt x="3030" y="835"/>
                  </a:cubicBezTo>
                  <a:cubicBezTo>
                    <a:pt x="3030" y="909"/>
                    <a:pt x="3090" y="968"/>
                    <a:pt x="3163" y="968"/>
                  </a:cubicBezTo>
                  <a:cubicBezTo>
                    <a:pt x="3236" y="968"/>
                    <a:pt x="3295" y="909"/>
                    <a:pt x="3295" y="835"/>
                  </a:cubicBezTo>
                  <a:cubicBezTo>
                    <a:pt x="3295" y="762"/>
                    <a:pt x="3236" y="703"/>
                    <a:pt x="3163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437487" y="4143072"/>
            <a:ext cx="896274" cy="896274"/>
            <a:chOff x="3350451" y="4143072"/>
            <a:chExt cx="896274" cy="896274"/>
          </a:xfrm>
        </p:grpSpPr>
        <p:sp>
          <p:nvSpPr>
            <p:cNvPr id="15" name="椭圆 14"/>
            <p:cNvSpPr/>
            <p:nvPr/>
          </p:nvSpPr>
          <p:spPr>
            <a:xfrm>
              <a:off x="3350451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4" name="microscope_112716"/>
            <p:cNvSpPr>
              <a:spLocks noChangeAspect="1"/>
            </p:cNvSpPr>
            <p:nvPr/>
          </p:nvSpPr>
          <p:spPr bwMode="auto">
            <a:xfrm>
              <a:off x="3609933" y="4352968"/>
              <a:ext cx="377311" cy="476482"/>
            </a:xfrm>
            <a:custGeom>
              <a:avLst/>
              <a:gdLst>
                <a:gd name="connsiteX0" fmla="*/ 431732 w 480835"/>
                <a:gd name="connsiteY0" fmla="*/ 381186 h 607216"/>
                <a:gd name="connsiteX1" fmla="*/ 402134 w 480835"/>
                <a:gd name="connsiteY1" fmla="*/ 410736 h 607216"/>
                <a:gd name="connsiteX2" fmla="*/ 431732 w 480835"/>
                <a:gd name="connsiteY2" fmla="*/ 440382 h 607216"/>
                <a:gd name="connsiteX3" fmla="*/ 461427 w 480835"/>
                <a:gd name="connsiteY3" fmla="*/ 410736 h 607216"/>
                <a:gd name="connsiteX4" fmla="*/ 431732 w 480835"/>
                <a:gd name="connsiteY4" fmla="*/ 381186 h 607216"/>
                <a:gd name="connsiteX5" fmla="*/ 236067 w 480835"/>
                <a:gd name="connsiteY5" fmla="*/ 323834 h 607216"/>
                <a:gd name="connsiteX6" fmla="*/ 236067 w 480835"/>
                <a:gd name="connsiteY6" fmla="*/ 357652 h 607216"/>
                <a:gd name="connsiteX7" fmla="*/ 255765 w 480835"/>
                <a:gd name="connsiteY7" fmla="*/ 357652 h 607216"/>
                <a:gd name="connsiteX8" fmla="*/ 255765 w 480835"/>
                <a:gd name="connsiteY8" fmla="*/ 323834 h 607216"/>
                <a:gd name="connsiteX9" fmla="*/ 158247 w 480835"/>
                <a:gd name="connsiteY9" fmla="*/ 323834 h 607216"/>
                <a:gd name="connsiteX10" fmla="*/ 158247 w 480835"/>
                <a:gd name="connsiteY10" fmla="*/ 357652 h 607216"/>
                <a:gd name="connsiteX11" fmla="*/ 177848 w 480835"/>
                <a:gd name="connsiteY11" fmla="*/ 357652 h 607216"/>
                <a:gd name="connsiteX12" fmla="*/ 177848 w 480835"/>
                <a:gd name="connsiteY12" fmla="*/ 323834 h 607216"/>
                <a:gd name="connsiteX13" fmla="*/ 315670 w 480835"/>
                <a:gd name="connsiteY13" fmla="*/ 240704 h 607216"/>
                <a:gd name="connsiteX14" fmla="*/ 358368 w 480835"/>
                <a:gd name="connsiteY14" fmla="*/ 264925 h 607216"/>
                <a:gd name="connsiteX15" fmla="*/ 363317 w 480835"/>
                <a:gd name="connsiteY15" fmla="*/ 273354 h 607216"/>
                <a:gd name="connsiteX16" fmla="*/ 363317 w 480835"/>
                <a:gd name="connsiteY16" fmla="*/ 483302 h 607216"/>
                <a:gd name="connsiteX17" fmla="*/ 392430 w 480835"/>
                <a:gd name="connsiteY17" fmla="*/ 483302 h 607216"/>
                <a:gd name="connsiteX18" fmla="*/ 402134 w 480835"/>
                <a:gd name="connsiteY18" fmla="*/ 492990 h 607216"/>
                <a:gd name="connsiteX19" fmla="*/ 392430 w 480835"/>
                <a:gd name="connsiteY19" fmla="*/ 502678 h 607216"/>
                <a:gd name="connsiteX20" fmla="*/ 93444 w 480835"/>
                <a:gd name="connsiteY20" fmla="*/ 502678 h 607216"/>
                <a:gd name="connsiteX21" fmla="*/ 48223 w 480835"/>
                <a:gd name="connsiteY21" fmla="*/ 532422 h 607216"/>
                <a:gd name="connsiteX22" fmla="*/ 24448 w 480835"/>
                <a:gd name="connsiteY22" fmla="*/ 587839 h 607216"/>
                <a:gd name="connsiteX23" fmla="*/ 422028 w 480835"/>
                <a:gd name="connsiteY23" fmla="*/ 587839 h 607216"/>
                <a:gd name="connsiteX24" fmla="*/ 422028 w 480835"/>
                <a:gd name="connsiteY24" fmla="*/ 458790 h 607216"/>
                <a:gd name="connsiteX25" fmla="*/ 382726 w 480835"/>
                <a:gd name="connsiteY25" fmla="*/ 410736 h 607216"/>
                <a:gd name="connsiteX26" fmla="*/ 431732 w 480835"/>
                <a:gd name="connsiteY26" fmla="*/ 361809 h 607216"/>
                <a:gd name="connsiteX27" fmla="*/ 480835 w 480835"/>
                <a:gd name="connsiteY27" fmla="*/ 410736 h 607216"/>
                <a:gd name="connsiteX28" fmla="*/ 441436 w 480835"/>
                <a:gd name="connsiteY28" fmla="*/ 458790 h 607216"/>
                <a:gd name="connsiteX29" fmla="*/ 441436 w 480835"/>
                <a:gd name="connsiteY29" fmla="*/ 597528 h 607216"/>
                <a:gd name="connsiteX30" fmla="*/ 431732 w 480835"/>
                <a:gd name="connsiteY30" fmla="*/ 607216 h 607216"/>
                <a:gd name="connsiteX31" fmla="*/ 9697 w 480835"/>
                <a:gd name="connsiteY31" fmla="*/ 607216 h 607216"/>
                <a:gd name="connsiteX32" fmla="*/ 1643 w 480835"/>
                <a:gd name="connsiteY32" fmla="*/ 602856 h 607216"/>
                <a:gd name="connsiteX33" fmla="*/ 770 w 480835"/>
                <a:gd name="connsiteY33" fmla="*/ 593652 h 607216"/>
                <a:gd name="connsiteX34" fmla="*/ 30367 w 480835"/>
                <a:gd name="connsiteY34" fmla="*/ 524768 h 607216"/>
                <a:gd name="connsiteX35" fmla="*/ 93444 w 480835"/>
                <a:gd name="connsiteY35" fmla="*/ 483302 h 607216"/>
                <a:gd name="connsiteX36" fmla="*/ 343909 w 480835"/>
                <a:gd name="connsiteY36" fmla="*/ 483302 h 607216"/>
                <a:gd name="connsiteX37" fmla="*/ 343909 w 480835"/>
                <a:gd name="connsiteY37" fmla="*/ 420424 h 607216"/>
                <a:gd name="connsiteX38" fmla="*/ 136143 w 480835"/>
                <a:gd name="connsiteY38" fmla="*/ 420424 h 607216"/>
                <a:gd name="connsiteX39" fmla="*/ 136143 w 480835"/>
                <a:gd name="connsiteY39" fmla="*/ 439801 h 607216"/>
                <a:gd name="connsiteX40" fmla="*/ 314797 w 480835"/>
                <a:gd name="connsiteY40" fmla="*/ 439801 h 607216"/>
                <a:gd name="connsiteX41" fmla="*/ 324501 w 480835"/>
                <a:gd name="connsiteY41" fmla="*/ 449489 h 607216"/>
                <a:gd name="connsiteX42" fmla="*/ 314797 w 480835"/>
                <a:gd name="connsiteY42" fmla="*/ 459178 h 607216"/>
                <a:gd name="connsiteX43" fmla="*/ 126439 w 480835"/>
                <a:gd name="connsiteY43" fmla="*/ 459178 h 607216"/>
                <a:gd name="connsiteX44" fmla="*/ 116734 w 480835"/>
                <a:gd name="connsiteY44" fmla="*/ 449489 h 607216"/>
                <a:gd name="connsiteX45" fmla="*/ 116734 w 480835"/>
                <a:gd name="connsiteY45" fmla="*/ 410736 h 607216"/>
                <a:gd name="connsiteX46" fmla="*/ 126439 w 480835"/>
                <a:gd name="connsiteY46" fmla="*/ 401047 h 607216"/>
                <a:gd name="connsiteX47" fmla="*/ 343909 w 480835"/>
                <a:gd name="connsiteY47" fmla="*/ 401047 h 607216"/>
                <a:gd name="connsiteX48" fmla="*/ 343909 w 480835"/>
                <a:gd name="connsiteY48" fmla="*/ 278973 h 607216"/>
                <a:gd name="connsiteX49" fmla="*/ 306160 w 480835"/>
                <a:gd name="connsiteY49" fmla="*/ 257562 h 607216"/>
                <a:gd name="connsiteX50" fmla="*/ 302472 w 480835"/>
                <a:gd name="connsiteY50" fmla="*/ 244386 h 607216"/>
                <a:gd name="connsiteX51" fmla="*/ 315670 w 480835"/>
                <a:gd name="connsiteY51" fmla="*/ 240704 h 607216"/>
                <a:gd name="connsiteX52" fmla="*/ 151649 w 480835"/>
                <a:gd name="connsiteY52" fmla="*/ 109689 h 607216"/>
                <a:gd name="connsiteX53" fmla="*/ 151649 w 480835"/>
                <a:gd name="connsiteY53" fmla="*/ 304454 h 607216"/>
                <a:gd name="connsiteX54" fmla="*/ 262363 w 480835"/>
                <a:gd name="connsiteY54" fmla="*/ 304454 h 607216"/>
                <a:gd name="connsiteX55" fmla="*/ 262363 w 480835"/>
                <a:gd name="connsiteY55" fmla="*/ 109689 h 607216"/>
                <a:gd name="connsiteX56" fmla="*/ 177654 w 480835"/>
                <a:gd name="connsiteY56" fmla="*/ 19379 h 607216"/>
                <a:gd name="connsiteX57" fmla="*/ 177654 w 480835"/>
                <a:gd name="connsiteY57" fmla="*/ 90309 h 607216"/>
                <a:gd name="connsiteX58" fmla="*/ 236262 w 480835"/>
                <a:gd name="connsiteY58" fmla="*/ 90309 h 607216"/>
                <a:gd name="connsiteX59" fmla="*/ 236262 w 480835"/>
                <a:gd name="connsiteY59" fmla="*/ 19379 h 607216"/>
                <a:gd name="connsiteX60" fmla="*/ 167950 w 480835"/>
                <a:gd name="connsiteY60" fmla="*/ 0 h 607216"/>
                <a:gd name="connsiteX61" fmla="*/ 245965 w 480835"/>
                <a:gd name="connsiteY61" fmla="*/ 0 h 607216"/>
                <a:gd name="connsiteX62" fmla="*/ 255668 w 480835"/>
                <a:gd name="connsiteY62" fmla="*/ 9690 h 607216"/>
                <a:gd name="connsiteX63" fmla="*/ 255668 w 480835"/>
                <a:gd name="connsiteY63" fmla="*/ 90309 h 607216"/>
                <a:gd name="connsiteX64" fmla="*/ 272067 w 480835"/>
                <a:gd name="connsiteY64" fmla="*/ 90309 h 607216"/>
                <a:gd name="connsiteX65" fmla="*/ 281770 w 480835"/>
                <a:gd name="connsiteY65" fmla="*/ 99999 h 607216"/>
                <a:gd name="connsiteX66" fmla="*/ 281770 w 480835"/>
                <a:gd name="connsiteY66" fmla="*/ 149514 h 607216"/>
                <a:gd name="connsiteX67" fmla="*/ 310880 w 480835"/>
                <a:gd name="connsiteY67" fmla="*/ 149514 h 607216"/>
                <a:gd name="connsiteX68" fmla="*/ 315634 w 480835"/>
                <a:gd name="connsiteY68" fmla="*/ 150773 h 607216"/>
                <a:gd name="connsiteX69" fmla="*/ 402673 w 480835"/>
                <a:gd name="connsiteY69" fmla="*/ 200288 h 607216"/>
                <a:gd name="connsiteX70" fmla="*/ 441389 w 480835"/>
                <a:gd name="connsiteY70" fmla="*/ 267246 h 607216"/>
                <a:gd name="connsiteX71" fmla="*/ 441389 w 480835"/>
                <a:gd name="connsiteY71" fmla="*/ 332749 h 607216"/>
                <a:gd name="connsiteX72" fmla="*/ 431686 w 480835"/>
                <a:gd name="connsiteY72" fmla="*/ 342439 h 607216"/>
                <a:gd name="connsiteX73" fmla="*/ 421982 w 480835"/>
                <a:gd name="connsiteY73" fmla="*/ 332749 h 607216"/>
                <a:gd name="connsiteX74" fmla="*/ 421982 w 480835"/>
                <a:gd name="connsiteY74" fmla="*/ 267246 h 607216"/>
                <a:gd name="connsiteX75" fmla="*/ 392970 w 480835"/>
                <a:gd name="connsiteY75" fmla="*/ 217149 h 607216"/>
                <a:gd name="connsiteX76" fmla="*/ 308260 w 480835"/>
                <a:gd name="connsiteY76" fmla="*/ 168893 h 607216"/>
                <a:gd name="connsiteX77" fmla="*/ 281770 w 480835"/>
                <a:gd name="connsiteY77" fmla="*/ 168893 h 607216"/>
                <a:gd name="connsiteX78" fmla="*/ 281770 w 480835"/>
                <a:gd name="connsiteY78" fmla="*/ 304454 h 607216"/>
                <a:gd name="connsiteX79" fmla="*/ 287592 w 480835"/>
                <a:gd name="connsiteY79" fmla="*/ 304454 h 607216"/>
                <a:gd name="connsiteX80" fmla="*/ 297295 w 480835"/>
                <a:gd name="connsiteY80" fmla="*/ 314144 h 607216"/>
                <a:gd name="connsiteX81" fmla="*/ 287592 w 480835"/>
                <a:gd name="connsiteY81" fmla="*/ 323834 h 607216"/>
                <a:gd name="connsiteX82" fmla="*/ 275172 w 480835"/>
                <a:gd name="connsiteY82" fmla="*/ 323834 h 607216"/>
                <a:gd name="connsiteX83" fmla="*/ 275172 w 480835"/>
                <a:gd name="connsiteY83" fmla="*/ 367341 h 607216"/>
                <a:gd name="connsiteX84" fmla="*/ 265468 w 480835"/>
                <a:gd name="connsiteY84" fmla="*/ 377031 h 607216"/>
                <a:gd name="connsiteX85" fmla="*/ 226364 w 480835"/>
                <a:gd name="connsiteY85" fmla="*/ 377031 h 607216"/>
                <a:gd name="connsiteX86" fmla="*/ 216661 w 480835"/>
                <a:gd name="connsiteY86" fmla="*/ 367341 h 607216"/>
                <a:gd name="connsiteX87" fmla="*/ 216661 w 480835"/>
                <a:gd name="connsiteY87" fmla="*/ 323834 h 607216"/>
                <a:gd name="connsiteX88" fmla="*/ 197254 w 480835"/>
                <a:gd name="connsiteY88" fmla="*/ 323834 h 607216"/>
                <a:gd name="connsiteX89" fmla="*/ 197254 w 480835"/>
                <a:gd name="connsiteY89" fmla="*/ 367341 h 607216"/>
                <a:gd name="connsiteX90" fmla="*/ 187551 w 480835"/>
                <a:gd name="connsiteY90" fmla="*/ 377031 h 607216"/>
                <a:gd name="connsiteX91" fmla="*/ 148544 w 480835"/>
                <a:gd name="connsiteY91" fmla="*/ 377031 h 607216"/>
                <a:gd name="connsiteX92" fmla="*/ 138841 w 480835"/>
                <a:gd name="connsiteY92" fmla="*/ 367341 h 607216"/>
                <a:gd name="connsiteX93" fmla="*/ 138841 w 480835"/>
                <a:gd name="connsiteY93" fmla="*/ 323834 h 607216"/>
                <a:gd name="connsiteX94" fmla="*/ 126420 w 480835"/>
                <a:gd name="connsiteY94" fmla="*/ 323834 h 607216"/>
                <a:gd name="connsiteX95" fmla="*/ 116717 w 480835"/>
                <a:gd name="connsiteY95" fmla="*/ 314144 h 607216"/>
                <a:gd name="connsiteX96" fmla="*/ 126420 w 480835"/>
                <a:gd name="connsiteY96" fmla="*/ 304454 h 607216"/>
                <a:gd name="connsiteX97" fmla="*/ 132242 w 480835"/>
                <a:gd name="connsiteY97" fmla="*/ 304454 h 607216"/>
                <a:gd name="connsiteX98" fmla="*/ 132242 w 480835"/>
                <a:gd name="connsiteY98" fmla="*/ 99999 h 607216"/>
                <a:gd name="connsiteX99" fmla="*/ 141946 w 480835"/>
                <a:gd name="connsiteY99" fmla="*/ 90309 h 607216"/>
                <a:gd name="connsiteX100" fmla="*/ 158247 w 480835"/>
                <a:gd name="connsiteY100" fmla="*/ 90309 h 607216"/>
                <a:gd name="connsiteX101" fmla="*/ 158247 w 480835"/>
                <a:gd name="connsiteY101" fmla="*/ 9690 h 607216"/>
                <a:gd name="connsiteX102" fmla="*/ 167950 w 480835"/>
                <a:gd name="connsiteY102" fmla="*/ 0 h 60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480835" h="607216">
                  <a:moveTo>
                    <a:pt x="431732" y="381186"/>
                  </a:moveTo>
                  <a:cubicBezTo>
                    <a:pt x="415429" y="381186"/>
                    <a:pt x="402134" y="394459"/>
                    <a:pt x="402134" y="410736"/>
                  </a:cubicBezTo>
                  <a:cubicBezTo>
                    <a:pt x="402134" y="427109"/>
                    <a:pt x="415429" y="440382"/>
                    <a:pt x="431732" y="440382"/>
                  </a:cubicBezTo>
                  <a:cubicBezTo>
                    <a:pt x="448132" y="440382"/>
                    <a:pt x="461427" y="427109"/>
                    <a:pt x="461427" y="410736"/>
                  </a:cubicBezTo>
                  <a:cubicBezTo>
                    <a:pt x="461427" y="394459"/>
                    <a:pt x="448132" y="381186"/>
                    <a:pt x="431732" y="381186"/>
                  </a:cubicBezTo>
                  <a:close/>
                  <a:moveTo>
                    <a:pt x="236067" y="323834"/>
                  </a:moveTo>
                  <a:lnTo>
                    <a:pt x="236067" y="357652"/>
                  </a:lnTo>
                  <a:lnTo>
                    <a:pt x="255765" y="357652"/>
                  </a:lnTo>
                  <a:lnTo>
                    <a:pt x="255765" y="323834"/>
                  </a:lnTo>
                  <a:close/>
                  <a:moveTo>
                    <a:pt x="158247" y="323834"/>
                  </a:moveTo>
                  <a:lnTo>
                    <a:pt x="158247" y="357652"/>
                  </a:lnTo>
                  <a:lnTo>
                    <a:pt x="177848" y="357652"/>
                  </a:lnTo>
                  <a:lnTo>
                    <a:pt x="177848" y="323834"/>
                  </a:lnTo>
                  <a:close/>
                  <a:moveTo>
                    <a:pt x="315670" y="240704"/>
                  </a:moveTo>
                  <a:lnTo>
                    <a:pt x="358368" y="264925"/>
                  </a:lnTo>
                  <a:cubicBezTo>
                    <a:pt x="361377" y="266572"/>
                    <a:pt x="363317" y="269866"/>
                    <a:pt x="363317" y="273354"/>
                  </a:cubicBezTo>
                  <a:lnTo>
                    <a:pt x="363317" y="483302"/>
                  </a:lnTo>
                  <a:lnTo>
                    <a:pt x="392430" y="483302"/>
                  </a:lnTo>
                  <a:cubicBezTo>
                    <a:pt x="397767" y="483302"/>
                    <a:pt x="402134" y="487661"/>
                    <a:pt x="402134" y="492990"/>
                  </a:cubicBezTo>
                  <a:cubicBezTo>
                    <a:pt x="402134" y="498319"/>
                    <a:pt x="397767" y="502678"/>
                    <a:pt x="392430" y="502678"/>
                  </a:cubicBezTo>
                  <a:lnTo>
                    <a:pt x="93444" y="502678"/>
                  </a:lnTo>
                  <a:cubicBezTo>
                    <a:pt x="75880" y="502678"/>
                    <a:pt x="55113" y="516339"/>
                    <a:pt x="48223" y="532422"/>
                  </a:cubicBezTo>
                  <a:lnTo>
                    <a:pt x="24448" y="587839"/>
                  </a:lnTo>
                  <a:lnTo>
                    <a:pt x="422028" y="587839"/>
                  </a:lnTo>
                  <a:lnTo>
                    <a:pt x="422028" y="458790"/>
                  </a:lnTo>
                  <a:cubicBezTo>
                    <a:pt x="399611" y="454236"/>
                    <a:pt x="382726" y="434472"/>
                    <a:pt x="382726" y="410736"/>
                  </a:cubicBezTo>
                  <a:cubicBezTo>
                    <a:pt x="382726" y="383802"/>
                    <a:pt x="404754" y="361809"/>
                    <a:pt x="431732" y="361809"/>
                  </a:cubicBezTo>
                  <a:cubicBezTo>
                    <a:pt x="458807" y="361809"/>
                    <a:pt x="480835" y="383802"/>
                    <a:pt x="480835" y="410736"/>
                  </a:cubicBezTo>
                  <a:cubicBezTo>
                    <a:pt x="480835" y="434472"/>
                    <a:pt x="463853" y="454236"/>
                    <a:pt x="441436" y="458790"/>
                  </a:cubicBezTo>
                  <a:lnTo>
                    <a:pt x="441436" y="597528"/>
                  </a:lnTo>
                  <a:cubicBezTo>
                    <a:pt x="441436" y="602856"/>
                    <a:pt x="437069" y="607216"/>
                    <a:pt x="431732" y="607216"/>
                  </a:cubicBezTo>
                  <a:lnTo>
                    <a:pt x="9697" y="607216"/>
                  </a:lnTo>
                  <a:cubicBezTo>
                    <a:pt x="6495" y="607216"/>
                    <a:pt x="3390" y="605569"/>
                    <a:pt x="1643" y="602856"/>
                  </a:cubicBezTo>
                  <a:cubicBezTo>
                    <a:pt x="-201" y="600144"/>
                    <a:pt x="-492" y="596656"/>
                    <a:pt x="770" y="593652"/>
                  </a:cubicBezTo>
                  <a:lnTo>
                    <a:pt x="30367" y="524768"/>
                  </a:lnTo>
                  <a:cubicBezTo>
                    <a:pt x="40363" y="501516"/>
                    <a:pt x="68117" y="483302"/>
                    <a:pt x="93444" y="483302"/>
                  </a:cubicBezTo>
                  <a:lnTo>
                    <a:pt x="343909" y="483302"/>
                  </a:lnTo>
                  <a:lnTo>
                    <a:pt x="343909" y="420424"/>
                  </a:lnTo>
                  <a:lnTo>
                    <a:pt x="136143" y="420424"/>
                  </a:lnTo>
                  <a:lnTo>
                    <a:pt x="136143" y="439801"/>
                  </a:lnTo>
                  <a:lnTo>
                    <a:pt x="314797" y="439801"/>
                  </a:lnTo>
                  <a:cubicBezTo>
                    <a:pt x="320134" y="439801"/>
                    <a:pt x="324501" y="444160"/>
                    <a:pt x="324501" y="449489"/>
                  </a:cubicBezTo>
                  <a:cubicBezTo>
                    <a:pt x="324501" y="454915"/>
                    <a:pt x="320134" y="459178"/>
                    <a:pt x="314797" y="459178"/>
                  </a:cubicBezTo>
                  <a:lnTo>
                    <a:pt x="126439" y="459178"/>
                  </a:lnTo>
                  <a:cubicBezTo>
                    <a:pt x="121004" y="459178"/>
                    <a:pt x="116734" y="454915"/>
                    <a:pt x="116734" y="449489"/>
                  </a:cubicBezTo>
                  <a:lnTo>
                    <a:pt x="116734" y="410736"/>
                  </a:lnTo>
                  <a:cubicBezTo>
                    <a:pt x="116734" y="405407"/>
                    <a:pt x="121004" y="401047"/>
                    <a:pt x="126439" y="401047"/>
                  </a:cubicBezTo>
                  <a:lnTo>
                    <a:pt x="343909" y="401047"/>
                  </a:lnTo>
                  <a:lnTo>
                    <a:pt x="343909" y="278973"/>
                  </a:lnTo>
                  <a:lnTo>
                    <a:pt x="306160" y="257562"/>
                  </a:lnTo>
                  <a:cubicBezTo>
                    <a:pt x="301405" y="254946"/>
                    <a:pt x="299852" y="249036"/>
                    <a:pt x="302472" y="244386"/>
                  </a:cubicBezTo>
                  <a:cubicBezTo>
                    <a:pt x="305092" y="239735"/>
                    <a:pt x="311012" y="238088"/>
                    <a:pt x="315670" y="240704"/>
                  </a:cubicBezTo>
                  <a:close/>
                  <a:moveTo>
                    <a:pt x="151649" y="109689"/>
                  </a:moveTo>
                  <a:lnTo>
                    <a:pt x="151649" y="304454"/>
                  </a:lnTo>
                  <a:lnTo>
                    <a:pt x="262363" y="304454"/>
                  </a:lnTo>
                  <a:lnTo>
                    <a:pt x="262363" y="109689"/>
                  </a:lnTo>
                  <a:close/>
                  <a:moveTo>
                    <a:pt x="177654" y="19379"/>
                  </a:moveTo>
                  <a:lnTo>
                    <a:pt x="177654" y="90309"/>
                  </a:lnTo>
                  <a:lnTo>
                    <a:pt x="236262" y="90309"/>
                  </a:lnTo>
                  <a:lnTo>
                    <a:pt x="236262" y="19379"/>
                  </a:lnTo>
                  <a:close/>
                  <a:moveTo>
                    <a:pt x="167950" y="0"/>
                  </a:moveTo>
                  <a:lnTo>
                    <a:pt x="245965" y="0"/>
                  </a:lnTo>
                  <a:cubicBezTo>
                    <a:pt x="251399" y="0"/>
                    <a:pt x="255668" y="4360"/>
                    <a:pt x="255668" y="9690"/>
                  </a:cubicBezTo>
                  <a:lnTo>
                    <a:pt x="255668" y="90309"/>
                  </a:lnTo>
                  <a:lnTo>
                    <a:pt x="272067" y="90309"/>
                  </a:lnTo>
                  <a:cubicBezTo>
                    <a:pt x="277403" y="90309"/>
                    <a:pt x="281770" y="94669"/>
                    <a:pt x="281770" y="99999"/>
                  </a:cubicBezTo>
                  <a:lnTo>
                    <a:pt x="281770" y="149514"/>
                  </a:lnTo>
                  <a:lnTo>
                    <a:pt x="310880" y="149514"/>
                  </a:lnTo>
                  <a:cubicBezTo>
                    <a:pt x="312529" y="149514"/>
                    <a:pt x="314179" y="149998"/>
                    <a:pt x="315634" y="150773"/>
                  </a:cubicBezTo>
                  <a:lnTo>
                    <a:pt x="402673" y="200288"/>
                  </a:lnTo>
                  <a:cubicBezTo>
                    <a:pt x="424408" y="212788"/>
                    <a:pt x="441389" y="242149"/>
                    <a:pt x="441389" y="267246"/>
                  </a:cubicBezTo>
                  <a:lnTo>
                    <a:pt x="441389" y="332749"/>
                  </a:lnTo>
                  <a:cubicBezTo>
                    <a:pt x="441389" y="338078"/>
                    <a:pt x="437023" y="342439"/>
                    <a:pt x="431686" y="342439"/>
                  </a:cubicBezTo>
                  <a:cubicBezTo>
                    <a:pt x="426349" y="342439"/>
                    <a:pt x="421982" y="338078"/>
                    <a:pt x="421982" y="332749"/>
                  </a:cubicBezTo>
                  <a:lnTo>
                    <a:pt x="421982" y="267246"/>
                  </a:lnTo>
                  <a:cubicBezTo>
                    <a:pt x="421982" y="249126"/>
                    <a:pt x="408689" y="226160"/>
                    <a:pt x="392970" y="217149"/>
                  </a:cubicBezTo>
                  <a:lnTo>
                    <a:pt x="308260" y="168893"/>
                  </a:lnTo>
                  <a:lnTo>
                    <a:pt x="281770" y="168893"/>
                  </a:lnTo>
                  <a:lnTo>
                    <a:pt x="281770" y="304454"/>
                  </a:lnTo>
                  <a:lnTo>
                    <a:pt x="287592" y="304454"/>
                  </a:lnTo>
                  <a:cubicBezTo>
                    <a:pt x="292929" y="304454"/>
                    <a:pt x="297295" y="308718"/>
                    <a:pt x="297295" y="314144"/>
                  </a:cubicBezTo>
                  <a:cubicBezTo>
                    <a:pt x="297295" y="319474"/>
                    <a:pt x="292929" y="323834"/>
                    <a:pt x="287592" y="323834"/>
                  </a:cubicBezTo>
                  <a:lnTo>
                    <a:pt x="275172" y="323834"/>
                  </a:lnTo>
                  <a:lnTo>
                    <a:pt x="275172" y="367341"/>
                  </a:lnTo>
                  <a:cubicBezTo>
                    <a:pt x="275172" y="372671"/>
                    <a:pt x="270805" y="377031"/>
                    <a:pt x="265468" y="377031"/>
                  </a:cubicBezTo>
                  <a:lnTo>
                    <a:pt x="226364" y="377031"/>
                  </a:lnTo>
                  <a:cubicBezTo>
                    <a:pt x="221027" y="377031"/>
                    <a:pt x="216661" y="372671"/>
                    <a:pt x="216661" y="367341"/>
                  </a:cubicBezTo>
                  <a:lnTo>
                    <a:pt x="216661" y="323834"/>
                  </a:lnTo>
                  <a:lnTo>
                    <a:pt x="197254" y="323834"/>
                  </a:lnTo>
                  <a:lnTo>
                    <a:pt x="197254" y="367341"/>
                  </a:lnTo>
                  <a:cubicBezTo>
                    <a:pt x="197254" y="372671"/>
                    <a:pt x="192888" y="377031"/>
                    <a:pt x="187551" y="377031"/>
                  </a:cubicBezTo>
                  <a:lnTo>
                    <a:pt x="148544" y="377031"/>
                  </a:lnTo>
                  <a:cubicBezTo>
                    <a:pt x="143110" y="377031"/>
                    <a:pt x="138841" y="372671"/>
                    <a:pt x="138841" y="367341"/>
                  </a:cubicBezTo>
                  <a:lnTo>
                    <a:pt x="138841" y="323834"/>
                  </a:lnTo>
                  <a:lnTo>
                    <a:pt x="126420" y="323834"/>
                  </a:lnTo>
                  <a:cubicBezTo>
                    <a:pt x="120986" y="323834"/>
                    <a:pt x="116717" y="319474"/>
                    <a:pt x="116717" y="314144"/>
                  </a:cubicBezTo>
                  <a:cubicBezTo>
                    <a:pt x="116717" y="308718"/>
                    <a:pt x="120986" y="304454"/>
                    <a:pt x="126420" y="304454"/>
                  </a:cubicBezTo>
                  <a:lnTo>
                    <a:pt x="132242" y="304454"/>
                  </a:lnTo>
                  <a:lnTo>
                    <a:pt x="132242" y="99999"/>
                  </a:lnTo>
                  <a:cubicBezTo>
                    <a:pt x="132242" y="94669"/>
                    <a:pt x="136512" y="90309"/>
                    <a:pt x="141946" y="90309"/>
                  </a:cubicBezTo>
                  <a:lnTo>
                    <a:pt x="158247" y="90309"/>
                  </a:lnTo>
                  <a:lnTo>
                    <a:pt x="158247" y="9690"/>
                  </a:lnTo>
                  <a:cubicBezTo>
                    <a:pt x="158247" y="4360"/>
                    <a:pt x="162614" y="0"/>
                    <a:pt x="16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04568" y="5161783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PART 01</a:t>
            </a:r>
            <a:endParaRPr lang="zh-CN" altLang="en-US" sz="1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7739" y="5522294"/>
            <a:ext cx="172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latin typeface="+mj-ea"/>
                <a:ea typeface="+mj-ea"/>
                <a:cs typeface="+mn-ea"/>
                <a:sym typeface="+mn-lt"/>
              </a:rPr>
              <a:t>实验背景</a:t>
            </a:r>
            <a:endParaRPr lang="zh-CN" altLang="en-US" sz="2000" b="1" spc="3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21465" y="5522294"/>
            <a:ext cx="172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实验目的</a:t>
            </a:r>
            <a:endParaRPr lang="zh-CN" altLang="en-US" dirty="0"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55192" y="5522294"/>
            <a:ext cx="172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实验方案</a:t>
            </a:r>
            <a:endParaRPr lang="zh-CN" altLang="en-US" dirty="0"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88919" y="5522294"/>
            <a:ext cx="172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实验结果</a:t>
            </a:r>
            <a:endParaRPr lang="zh-CN" altLang="en-US" dirty="0"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722646" y="5522294"/>
            <a:ext cx="172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实验总结</a:t>
            </a:r>
            <a:endParaRPr lang="zh-CN" altLang="en-US" dirty="0"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38293" y="5161783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02</a:t>
            </a:r>
            <a:endParaRPr lang="zh-CN" altLang="en-US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572018" y="5161783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03</a:t>
            </a:r>
            <a:endParaRPr lang="zh-CN" altLang="en-US" dirty="0"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05743" y="5161783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04</a:t>
            </a:r>
            <a:endParaRPr lang="zh-CN" altLang="en-US" dirty="0"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039468" y="5161783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05</a:t>
            </a:r>
            <a:endParaRPr lang="zh-CN" altLang="en-US" dirty="0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824223" y="4629873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034987" y="4629873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245751" y="4629873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456515" y="4629873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5532455" y="1268413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880150" y="2415599"/>
            <a:ext cx="2431701" cy="649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300" dirty="0">
                <a:latin typeface="+mj-ea"/>
                <a:ea typeface="+mj-ea"/>
                <a:cs typeface="+mn-ea"/>
                <a:sym typeface="+mn-lt"/>
              </a:rPr>
              <a:t>PART 1</a:t>
            </a:r>
            <a:endParaRPr lang="zh-CN" altLang="en-US" sz="3200" spc="3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04004" y="3155182"/>
            <a:ext cx="267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实验背景</a:t>
            </a:r>
            <a:endParaRPr lang="zh-CN" altLang="en-US" sz="2800" spc="6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7716" y="3768837"/>
            <a:ext cx="2830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 Background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532455" y="4167049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353597" y="1798655"/>
            <a:ext cx="9484806" cy="4067070"/>
          </a:xfrm>
          <a:prstGeom prst="roundRect">
            <a:avLst>
              <a:gd name="adj" fmla="val 1720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humb-tack-black-shape_37206"/>
          <p:cNvSpPr>
            <a:spLocks noChangeAspect="1"/>
          </p:cNvSpPr>
          <p:nvPr/>
        </p:nvSpPr>
        <p:spPr bwMode="auto">
          <a:xfrm>
            <a:off x="1720421" y="2136607"/>
            <a:ext cx="340028" cy="491265"/>
          </a:xfrm>
          <a:custGeom>
            <a:avLst/>
            <a:gdLst>
              <a:gd name="T0" fmla="*/ 6922 w 6922"/>
              <a:gd name="T1" fmla="*/ 6540 h 10000"/>
              <a:gd name="T2" fmla="*/ 6809 w 6922"/>
              <a:gd name="T3" fmla="*/ 6810 h 10000"/>
              <a:gd name="T4" fmla="*/ 6539 w 6922"/>
              <a:gd name="T5" fmla="*/ 6924 h 10000"/>
              <a:gd name="T6" fmla="*/ 3960 w 6922"/>
              <a:gd name="T7" fmla="*/ 6924 h 10000"/>
              <a:gd name="T8" fmla="*/ 3652 w 6922"/>
              <a:gd name="T9" fmla="*/ 9828 h 10000"/>
              <a:gd name="T10" fmla="*/ 3588 w 6922"/>
              <a:gd name="T11" fmla="*/ 9950 h 10000"/>
              <a:gd name="T12" fmla="*/ 3466 w 6922"/>
              <a:gd name="T13" fmla="*/ 10000 h 10000"/>
              <a:gd name="T14" fmla="*/ 3460 w 6922"/>
              <a:gd name="T15" fmla="*/ 10000 h 10000"/>
              <a:gd name="T16" fmla="*/ 3267 w 6922"/>
              <a:gd name="T17" fmla="*/ 9839 h 10000"/>
              <a:gd name="T18" fmla="*/ 2811 w 6922"/>
              <a:gd name="T19" fmla="*/ 6924 h 10000"/>
              <a:gd name="T20" fmla="*/ 384 w 6922"/>
              <a:gd name="T21" fmla="*/ 6924 h 10000"/>
              <a:gd name="T22" fmla="*/ 114 w 6922"/>
              <a:gd name="T23" fmla="*/ 6810 h 10000"/>
              <a:gd name="T24" fmla="*/ 0 w 6922"/>
              <a:gd name="T25" fmla="*/ 6540 h 10000"/>
              <a:gd name="T26" fmla="*/ 471 w 6922"/>
              <a:gd name="T27" fmla="*/ 5209 h 10000"/>
              <a:gd name="T28" fmla="*/ 1537 w 6922"/>
              <a:gd name="T29" fmla="*/ 4617 h 10000"/>
              <a:gd name="T30" fmla="*/ 1537 w 6922"/>
              <a:gd name="T31" fmla="*/ 1540 h 10000"/>
              <a:gd name="T32" fmla="*/ 996 w 6922"/>
              <a:gd name="T33" fmla="*/ 1311 h 10000"/>
              <a:gd name="T34" fmla="*/ 767 w 6922"/>
              <a:gd name="T35" fmla="*/ 770 h 10000"/>
              <a:gd name="T36" fmla="*/ 996 w 6922"/>
              <a:gd name="T37" fmla="*/ 229 h 10000"/>
              <a:gd name="T38" fmla="*/ 1537 w 6922"/>
              <a:gd name="T39" fmla="*/ 0 h 10000"/>
              <a:gd name="T40" fmla="*/ 5384 w 6922"/>
              <a:gd name="T41" fmla="*/ 0 h 10000"/>
              <a:gd name="T42" fmla="*/ 5925 w 6922"/>
              <a:gd name="T43" fmla="*/ 229 h 10000"/>
              <a:gd name="T44" fmla="*/ 6153 w 6922"/>
              <a:gd name="T45" fmla="*/ 770 h 10000"/>
              <a:gd name="T46" fmla="*/ 5925 w 6922"/>
              <a:gd name="T47" fmla="*/ 1311 h 10000"/>
              <a:gd name="T48" fmla="*/ 5384 w 6922"/>
              <a:gd name="T49" fmla="*/ 1540 h 10000"/>
              <a:gd name="T50" fmla="*/ 5384 w 6922"/>
              <a:gd name="T51" fmla="*/ 4616 h 10000"/>
              <a:gd name="T52" fmla="*/ 6450 w 6922"/>
              <a:gd name="T53" fmla="*/ 5207 h 10000"/>
              <a:gd name="T54" fmla="*/ 6922 w 6922"/>
              <a:gd name="T55" fmla="*/ 6540 h 10000"/>
              <a:gd name="T56" fmla="*/ 2884 w 6922"/>
              <a:gd name="T57" fmla="*/ 4424 h 10000"/>
              <a:gd name="T58" fmla="*/ 2884 w 6922"/>
              <a:gd name="T59" fmla="*/ 1731 h 10000"/>
              <a:gd name="T60" fmla="*/ 2830 w 6922"/>
              <a:gd name="T61" fmla="*/ 1594 h 10000"/>
              <a:gd name="T62" fmla="*/ 2692 w 6922"/>
              <a:gd name="T63" fmla="*/ 1540 h 10000"/>
              <a:gd name="T64" fmla="*/ 2555 w 6922"/>
              <a:gd name="T65" fmla="*/ 1594 h 10000"/>
              <a:gd name="T66" fmla="*/ 2501 w 6922"/>
              <a:gd name="T67" fmla="*/ 1731 h 10000"/>
              <a:gd name="T68" fmla="*/ 2501 w 6922"/>
              <a:gd name="T69" fmla="*/ 4424 h 10000"/>
              <a:gd name="T70" fmla="*/ 2555 w 6922"/>
              <a:gd name="T71" fmla="*/ 4561 h 10000"/>
              <a:gd name="T72" fmla="*/ 2692 w 6922"/>
              <a:gd name="T73" fmla="*/ 4615 h 10000"/>
              <a:gd name="T74" fmla="*/ 2830 w 6922"/>
              <a:gd name="T75" fmla="*/ 4561 h 10000"/>
              <a:gd name="T76" fmla="*/ 2884 w 6922"/>
              <a:gd name="T77" fmla="*/ 442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22" h="10000">
                <a:moveTo>
                  <a:pt x="6922" y="6540"/>
                </a:moveTo>
                <a:cubicBezTo>
                  <a:pt x="6922" y="6644"/>
                  <a:pt x="6885" y="6735"/>
                  <a:pt x="6809" y="6810"/>
                </a:cubicBezTo>
                <a:cubicBezTo>
                  <a:pt x="6732" y="6886"/>
                  <a:pt x="6642" y="6924"/>
                  <a:pt x="6539" y="6924"/>
                </a:cubicBezTo>
                <a:lnTo>
                  <a:pt x="3960" y="6924"/>
                </a:lnTo>
                <a:lnTo>
                  <a:pt x="3652" y="9828"/>
                </a:lnTo>
                <a:cubicBezTo>
                  <a:pt x="3645" y="9875"/>
                  <a:pt x="3624" y="9918"/>
                  <a:pt x="3588" y="9950"/>
                </a:cubicBezTo>
                <a:cubicBezTo>
                  <a:pt x="3555" y="9984"/>
                  <a:pt x="3513" y="10000"/>
                  <a:pt x="3466" y="10000"/>
                </a:cubicBezTo>
                <a:lnTo>
                  <a:pt x="3460" y="10000"/>
                </a:lnTo>
                <a:cubicBezTo>
                  <a:pt x="3351" y="10000"/>
                  <a:pt x="3287" y="9946"/>
                  <a:pt x="3267" y="9839"/>
                </a:cubicBezTo>
                <a:lnTo>
                  <a:pt x="2811" y="6924"/>
                </a:lnTo>
                <a:lnTo>
                  <a:pt x="384" y="6924"/>
                </a:lnTo>
                <a:cubicBezTo>
                  <a:pt x="280" y="6924"/>
                  <a:pt x="189" y="6886"/>
                  <a:pt x="114" y="6810"/>
                </a:cubicBezTo>
                <a:cubicBezTo>
                  <a:pt x="37" y="6734"/>
                  <a:pt x="0" y="6644"/>
                  <a:pt x="0" y="6540"/>
                </a:cubicBezTo>
                <a:cubicBezTo>
                  <a:pt x="0" y="6047"/>
                  <a:pt x="156" y="5604"/>
                  <a:pt x="471" y="5209"/>
                </a:cubicBezTo>
                <a:cubicBezTo>
                  <a:pt x="786" y="4815"/>
                  <a:pt x="1141" y="4617"/>
                  <a:pt x="1537" y="4617"/>
                </a:cubicBezTo>
                <a:lnTo>
                  <a:pt x="1537" y="1540"/>
                </a:lnTo>
                <a:cubicBezTo>
                  <a:pt x="1329" y="1540"/>
                  <a:pt x="1150" y="1464"/>
                  <a:pt x="996" y="1311"/>
                </a:cubicBezTo>
                <a:cubicBezTo>
                  <a:pt x="845" y="1160"/>
                  <a:pt x="767" y="979"/>
                  <a:pt x="767" y="770"/>
                </a:cubicBezTo>
                <a:cubicBezTo>
                  <a:pt x="767" y="561"/>
                  <a:pt x="844" y="382"/>
                  <a:pt x="996" y="229"/>
                </a:cubicBezTo>
                <a:cubicBezTo>
                  <a:pt x="1147" y="77"/>
                  <a:pt x="1329" y="0"/>
                  <a:pt x="1537" y="0"/>
                </a:cubicBezTo>
                <a:lnTo>
                  <a:pt x="5384" y="0"/>
                </a:lnTo>
                <a:cubicBezTo>
                  <a:pt x="5592" y="0"/>
                  <a:pt x="5771" y="76"/>
                  <a:pt x="5925" y="229"/>
                </a:cubicBezTo>
                <a:cubicBezTo>
                  <a:pt x="6076" y="381"/>
                  <a:pt x="6153" y="561"/>
                  <a:pt x="6153" y="770"/>
                </a:cubicBezTo>
                <a:cubicBezTo>
                  <a:pt x="6153" y="979"/>
                  <a:pt x="6077" y="1157"/>
                  <a:pt x="5925" y="1311"/>
                </a:cubicBezTo>
                <a:cubicBezTo>
                  <a:pt x="5772" y="1465"/>
                  <a:pt x="5592" y="1540"/>
                  <a:pt x="5384" y="1540"/>
                </a:cubicBezTo>
                <a:lnTo>
                  <a:pt x="5384" y="4616"/>
                </a:lnTo>
                <a:cubicBezTo>
                  <a:pt x="5780" y="4616"/>
                  <a:pt x="6136" y="4814"/>
                  <a:pt x="6450" y="5207"/>
                </a:cubicBezTo>
                <a:cubicBezTo>
                  <a:pt x="6765" y="5602"/>
                  <a:pt x="6922" y="6046"/>
                  <a:pt x="6922" y="6540"/>
                </a:cubicBezTo>
                <a:close/>
                <a:moveTo>
                  <a:pt x="2884" y="4424"/>
                </a:moveTo>
                <a:lnTo>
                  <a:pt x="2884" y="1731"/>
                </a:lnTo>
                <a:cubicBezTo>
                  <a:pt x="2884" y="1676"/>
                  <a:pt x="2866" y="1629"/>
                  <a:pt x="2830" y="1594"/>
                </a:cubicBezTo>
                <a:cubicBezTo>
                  <a:pt x="2794" y="1558"/>
                  <a:pt x="2747" y="1540"/>
                  <a:pt x="2692" y="1540"/>
                </a:cubicBezTo>
                <a:cubicBezTo>
                  <a:pt x="2637" y="1540"/>
                  <a:pt x="2590" y="1558"/>
                  <a:pt x="2555" y="1594"/>
                </a:cubicBezTo>
                <a:cubicBezTo>
                  <a:pt x="2519" y="1630"/>
                  <a:pt x="2501" y="1676"/>
                  <a:pt x="2501" y="1731"/>
                </a:cubicBezTo>
                <a:lnTo>
                  <a:pt x="2501" y="4424"/>
                </a:lnTo>
                <a:cubicBezTo>
                  <a:pt x="2501" y="4479"/>
                  <a:pt x="2519" y="4526"/>
                  <a:pt x="2555" y="4561"/>
                </a:cubicBezTo>
                <a:cubicBezTo>
                  <a:pt x="2591" y="4597"/>
                  <a:pt x="2637" y="4615"/>
                  <a:pt x="2692" y="4615"/>
                </a:cubicBezTo>
                <a:cubicBezTo>
                  <a:pt x="2747" y="4615"/>
                  <a:pt x="2795" y="4598"/>
                  <a:pt x="2830" y="4561"/>
                </a:cubicBezTo>
                <a:cubicBezTo>
                  <a:pt x="2865" y="4526"/>
                  <a:pt x="2884" y="4480"/>
                  <a:pt x="2884" y="4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25040" y="2511552"/>
            <a:ext cx="82635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>
          <a:xfrm>
            <a:off x="8635364" y="2136605"/>
            <a:ext cx="1853249" cy="374946"/>
          </a:xfrm>
          <a:custGeom>
            <a:avLst/>
            <a:gdLst>
              <a:gd name="connsiteX0" fmla="*/ 386716 w 1853249"/>
              <a:gd name="connsiteY0" fmla="*/ 2 h 374946"/>
              <a:gd name="connsiteX1" fmla="*/ 1853249 w 1853249"/>
              <a:gd name="connsiteY1" fmla="*/ 2 h 374946"/>
              <a:gd name="connsiteX2" fmla="*/ 1853249 w 1853249"/>
              <a:gd name="connsiteY2" fmla="*/ 374946 h 374946"/>
              <a:gd name="connsiteX3" fmla="*/ 386716 w 1853249"/>
              <a:gd name="connsiteY3" fmla="*/ 374946 h 374946"/>
              <a:gd name="connsiteX4" fmla="*/ 386715 w 1853249"/>
              <a:gd name="connsiteY4" fmla="*/ 0 h 374946"/>
              <a:gd name="connsiteX5" fmla="*/ 386715 w 1853249"/>
              <a:gd name="connsiteY5" fmla="*/ 374945 h 374946"/>
              <a:gd name="connsiteX6" fmla="*/ 0 w 1853249"/>
              <a:gd name="connsiteY6" fmla="*/ 374945 h 37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249" h="374946">
                <a:moveTo>
                  <a:pt x="386716" y="2"/>
                </a:moveTo>
                <a:lnTo>
                  <a:pt x="1853249" y="2"/>
                </a:lnTo>
                <a:lnTo>
                  <a:pt x="1853249" y="374946"/>
                </a:lnTo>
                <a:lnTo>
                  <a:pt x="386716" y="374946"/>
                </a:lnTo>
                <a:close/>
                <a:moveTo>
                  <a:pt x="386715" y="0"/>
                </a:moveTo>
                <a:lnTo>
                  <a:pt x="386715" y="374945"/>
                </a:lnTo>
                <a:lnTo>
                  <a:pt x="0" y="374945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93071" y="2159598"/>
            <a:ext cx="1747777" cy="36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300" dirty="0">
                <a:solidFill>
                  <a:schemeClr val="bg1"/>
                </a:solidFill>
                <a:cs typeface="+mn-ea"/>
                <a:sym typeface="+mn-lt"/>
              </a:rPr>
              <a:t>Research</a:t>
            </a:r>
            <a:endParaRPr lang="zh-CN" altLang="en-US" sz="16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5135" y="2111101"/>
            <a:ext cx="3643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20" dirty="0">
                <a:solidFill>
                  <a:schemeClr val="bg1">
                    <a:lumMod val="50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实验背景</a:t>
            </a:r>
            <a:endParaRPr lang="zh-CN" altLang="en-US" sz="2000" b="1" spc="120" dirty="0">
              <a:solidFill>
                <a:schemeClr val="bg1">
                  <a:lumMod val="50000"/>
                </a:schemeClr>
              </a:solidFill>
              <a:latin typeface="+mj-lt"/>
              <a:ea typeface="+mj-lt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b="1" dirty="0">
                <a:sym typeface="+mn-lt"/>
              </a:rPr>
              <a:t>实验背景</a:t>
            </a:r>
            <a:endParaRPr lang="zh-CN" altLang="en-US" b="1" dirty="0"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38221" y="2901898"/>
            <a:ext cx="7916828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高光谱遥感数据的分类识别以区分并识别图像中多个目标物为目的，是高光谱遥感技术领域的一个研究热点。高光谱数据包含丰富的空间、辐射和光谱信息，给遥感图像的分类识别带来了机遇</a:t>
            </a:r>
            <a:r>
              <a:rPr 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endParaRPr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高光谱遥感数据量大，现有的单机环境很难满足这类大数据量遥感数据的高效处理需求，迫切需要采用云计算的技术进行分布式的并行优化研究。</a:t>
            </a:r>
            <a:endParaRPr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024345" y="5160554"/>
            <a:ext cx="422063" cy="516346"/>
            <a:chOff x="10024345" y="5160554"/>
            <a:chExt cx="422063" cy="516346"/>
          </a:xfrm>
        </p:grpSpPr>
        <p:sp>
          <p:nvSpPr>
            <p:cNvPr id="20" name="feather-silhouette-in-diagonal-position_45257"/>
            <p:cNvSpPr>
              <a:spLocks noChangeAspect="1"/>
            </p:cNvSpPr>
            <p:nvPr/>
          </p:nvSpPr>
          <p:spPr bwMode="auto">
            <a:xfrm>
              <a:off x="10024345" y="5160554"/>
              <a:ext cx="422063" cy="464194"/>
            </a:xfrm>
            <a:custGeom>
              <a:avLst/>
              <a:gdLst>
                <a:gd name="T0" fmla="*/ 3626 w 7273"/>
                <a:gd name="T1" fmla="*/ 4726 h 8010"/>
                <a:gd name="T2" fmla="*/ 5453 w 7273"/>
                <a:gd name="T3" fmla="*/ 4488 h 8010"/>
                <a:gd name="T4" fmla="*/ 6292 w 7273"/>
                <a:gd name="T5" fmla="*/ 3316 h 8010"/>
                <a:gd name="T6" fmla="*/ 4955 w 7273"/>
                <a:gd name="T7" fmla="*/ 3192 h 8010"/>
                <a:gd name="T8" fmla="*/ 6717 w 7273"/>
                <a:gd name="T9" fmla="*/ 2398 h 8010"/>
                <a:gd name="T10" fmla="*/ 7192 w 7273"/>
                <a:gd name="T11" fmla="*/ 0 h 8010"/>
                <a:gd name="T12" fmla="*/ 3995 w 7273"/>
                <a:gd name="T13" fmla="*/ 2129 h 8010"/>
                <a:gd name="T14" fmla="*/ 0 w 7273"/>
                <a:gd name="T15" fmla="*/ 8010 h 8010"/>
                <a:gd name="T16" fmla="*/ 1136 w 7273"/>
                <a:gd name="T17" fmla="*/ 7381 h 8010"/>
                <a:gd name="T18" fmla="*/ 1613 w 7273"/>
                <a:gd name="T19" fmla="*/ 6195 h 8010"/>
                <a:gd name="T20" fmla="*/ 3861 w 7273"/>
                <a:gd name="T21" fmla="*/ 5855 h 8010"/>
                <a:gd name="T22" fmla="*/ 4726 w 7273"/>
                <a:gd name="T23" fmla="*/ 5201 h 8010"/>
                <a:gd name="T24" fmla="*/ 3626 w 7273"/>
                <a:gd name="T25" fmla="*/ 4726 h 8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73" h="8010">
                  <a:moveTo>
                    <a:pt x="3626" y="4726"/>
                  </a:moveTo>
                  <a:cubicBezTo>
                    <a:pt x="4205" y="4745"/>
                    <a:pt x="4898" y="4620"/>
                    <a:pt x="5453" y="4488"/>
                  </a:cubicBezTo>
                  <a:cubicBezTo>
                    <a:pt x="5799" y="4099"/>
                    <a:pt x="6074" y="3704"/>
                    <a:pt x="6292" y="3316"/>
                  </a:cubicBezTo>
                  <a:cubicBezTo>
                    <a:pt x="5555" y="3430"/>
                    <a:pt x="4955" y="3192"/>
                    <a:pt x="4955" y="3192"/>
                  </a:cubicBezTo>
                  <a:cubicBezTo>
                    <a:pt x="5546" y="3038"/>
                    <a:pt x="6212" y="2694"/>
                    <a:pt x="6717" y="2398"/>
                  </a:cubicBezTo>
                  <a:cubicBezTo>
                    <a:pt x="7273" y="895"/>
                    <a:pt x="7192" y="0"/>
                    <a:pt x="7192" y="0"/>
                  </a:cubicBezTo>
                  <a:cubicBezTo>
                    <a:pt x="7192" y="0"/>
                    <a:pt x="5373" y="946"/>
                    <a:pt x="3995" y="2129"/>
                  </a:cubicBezTo>
                  <a:cubicBezTo>
                    <a:pt x="896" y="4790"/>
                    <a:pt x="0" y="8010"/>
                    <a:pt x="0" y="8010"/>
                  </a:cubicBezTo>
                  <a:lnTo>
                    <a:pt x="1136" y="7381"/>
                  </a:lnTo>
                  <a:cubicBezTo>
                    <a:pt x="1136" y="7381"/>
                    <a:pt x="1045" y="6960"/>
                    <a:pt x="1613" y="6195"/>
                  </a:cubicBezTo>
                  <a:cubicBezTo>
                    <a:pt x="2257" y="5329"/>
                    <a:pt x="3056" y="6388"/>
                    <a:pt x="3861" y="5855"/>
                  </a:cubicBezTo>
                  <a:cubicBezTo>
                    <a:pt x="4179" y="5643"/>
                    <a:pt x="4466" y="5425"/>
                    <a:pt x="4726" y="5201"/>
                  </a:cubicBezTo>
                  <a:cubicBezTo>
                    <a:pt x="4067" y="5072"/>
                    <a:pt x="3626" y="4726"/>
                    <a:pt x="3626" y="47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024345" y="5624749"/>
              <a:ext cx="422063" cy="52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5532455" y="1268413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880150" y="2415599"/>
            <a:ext cx="2431701" cy="649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300" dirty="0">
                <a:latin typeface="+mj-ea"/>
                <a:ea typeface="+mj-ea"/>
                <a:cs typeface="+mn-ea"/>
                <a:sym typeface="+mn-lt"/>
              </a:rPr>
              <a:t>PART 2</a:t>
            </a:r>
            <a:endParaRPr lang="zh-CN" altLang="en-US" sz="3200" spc="3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04004" y="3155182"/>
            <a:ext cx="267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实验目的</a:t>
            </a:r>
            <a:endParaRPr lang="zh-CN" altLang="en-US" sz="2800" spc="6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7716" y="3768837"/>
            <a:ext cx="2830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 Purpose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532455" y="4167049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353597" y="1798655"/>
            <a:ext cx="9484806" cy="4067070"/>
          </a:xfrm>
          <a:prstGeom prst="roundRect">
            <a:avLst>
              <a:gd name="adj" fmla="val 1720"/>
            </a:avLst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humb-tack-black-shape_37206"/>
          <p:cNvSpPr>
            <a:spLocks noChangeAspect="1"/>
          </p:cNvSpPr>
          <p:nvPr/>
        </p:nvSpPr>
        <p:spPr bwMode="auto">
          <a:xfrm>
            <a:off x="1720421" y="2136607"/>
            <a:ext cx="340028" cy="491265"/>
          </a:xfrm>
          <a:custGeom>
            <a:avLst/>
            <a:gdLst>
              <a:gd name="T0" fmla="*/ 6922 w 6922"/>
              <a:gd name="T1" fmla="*/ 6540 h 10000"/>
              <a:gd name="T2" fmla="*/ 6809 w 6922"/>
              <a:gd name="T3" fmla="*/ 6810 h 10000"/>
              <a:gd name="T4" fmla="*/ 6539 w 6922"/>
              <a:gd name="T5" fmla="*/ 6924 h 10000"/>
              <a:gd name="T6" fmla="*/ 3960 w 6922"/>
              <a:gd name="T7" fmla="*/ 6924 h 10000"/>
              <a:gd name="T8" fmla="*/ 3652 w 6922"/>
              <a:gd name="T9" fmla="*/ 9828 h 10000"/>
              <a:gd name="T10" fmla="*/ 3588 w 6922"/>
              <a:gd name="T11" fmla="*/ 9950 h 10000"/>
              <a:gd name="T12" fmla="*/ 3466 w 6922"/>
              <a:gd name="T13" fmla="*/ 10000 h 10000"/>
              <a:gd name="T14" fmla="*/ 3460 w 6922"/>
              <a:gd name="T15" fmla="*/ 10000 h 10000"/>
              <a:gd name="T16" fmla="*/ 3267 w 6922"/>
              <a:gd name="T17" fmla="*/ 9839 h 10000"/>
              <a:gd name="T18" fmla="*/ 2811 w 6922"/>
              <a:gd name="T19" fmla="*/ 6924 h 10000"/>
              <a:gd name="T20" fmla="*/ 384 w 6922"/>
              <a:gd name="T21" fmla="*/ 6924 h 10000"/>
              <a:gd name="T22" fmla="*/ 114 w 6922"/>
              <a:gd name="T23" fmla="*/ 6810 h 10000"/>
              <a:gd name="T24" fmla="*/ 0 w 6922"/>
              <a:gd name="T25" fmla="*/ 6540 h 10000"/>
              <a:gd name="T26" fmla="*/ 471 w 6922"/>
              <a:gd name="T27" fmla="*/ 5209 h 10000"/>
              <a:gd name="T28" fmla="*/ 1537 w 6922"/>
              <a:gd name="T29" fmla="*/ 4617 h 10000"/>
              <a:gd name="T30" fmla="*/ 1537 w 6922"/>
              <a:gd name="T31" fmla="*/ 1540 h 10000"/>
              <a:gd name="T32" fmla="*/ 996 w 6922"/>
              <a:gd name="T33" fmla="*/ 1311 h 10000"/>
              <a:gd name="T34" fmla="*/ 767 w 6922"/>
              <a:gd name="T35" fmla="*/ 770 h 10000"/>
              <a:gd name="T36" fmla="*/ 996 w 6922"/>
              <a:gd name="T37" fmla="*/ 229 h 10000"/>
              <a:gd name="T38" fmla="*/ 1537 w 6922"/>
              <a:gd name="T39" fmla="*/ 0 h 10000"/>
              <a:gd name="T40" fmla="*/ 5384 w 6922"/>
              <a:gd name="T41" fmla="*/ 0 h 10000"/>
              <a:gd name="T42" fmla="*/ 5925 w 6922"/>
              <a:gd name="T43" fmla="*/ 229 h 10000"/>
              <a:gd name="T44" fmla="*/ 6153 w 6922"/>
              <a:gd name="T45" fmla="*/ 770 h 10000"/>
              <a:gd name="T46" fmla="*/ 5925 w 6922"/>
              <a:gd name="T47" fmla="*/ 1311 h 10000"/>
              <a:gd name="T48" fmla="*/ 5384 w 6922"/>
              <a:gd name="T49" fmla="*/ 1540 h 10000"/>
              <a:gd name="T50" fmla="*/ 5384 w 6922"/>
              <a:gd name="T51" fmla="*/ 4616 h 10000"/>
              <a:gd name="T52" fmla="*/ 6450 w 6922"/>
              <a:gd name="T53" fmla="*/ 5207 h 10000"/>
              <a:gd name="T54" fmla="*/ 6922 w 6922"/>
              <a:gd name="T55" fmla="*/ 6540 h 10000"/>
              <a:gd name="T56" fmla="*/ 2884 w 6922"/>
              <a:gd name="T57" fmla="*/ 4424 h 10000"/>
              <a:gd name="T58" fmla="*/ 2884 w 6922"/>
              <a:gd name="T59" fmla="*/ 1731 h 10000"/>
              <a:gd name="T60" fmla="*/ 2830 w 6922"/>
              <a:gd name="T61" fmla="*/ 1594 h 10000"/>
              <a:gd name="T62" fmla="*/ 2692 w 6922"/>
              <a:gd name="T63" fmla="*/ 1540 h 10000"/>
              <a:gd name="T64" fmla="*/ 2555 w 6922"/>
              <a:gd name="T65" fmla="*/ 1594 h 10000"/>
              <a:gd name="T66" fmla="*/ 2501 w 6922"/>
              <a:gd name="T67" fmla="*/ 1731 h 10000"/>
              <a:gd name="T68" fmla="*/ 2501 w 6922"/>
              <a:gd name="T69" fmla="*/ 4424 h 10000"/>
              <a:gd name="T70" fmla="*/ 2555 w 6922"/>
              <a:gd name="T71" fmla="*/ 4561 h 10000"/>
              <a:gd name="T72" fmla="*/ 2692 w 6922"/>
              <a:gd name="T73" fmla="*/ 4615 h 10000"/>
              <a:gd name="T74" fmla="*/ 2830 w 6922"/>
              <a:gd name="T75" fmla="*/ 4561 h 10000"/>
              <a:gd name="T76" fmla="*/ 2884 w 6922"/>
              <a:gd name="T77" fmla="*/ 4424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22" h="10000">
                <a:moveTo>
                  <a:pt x="6922" y="6540"/>
                </a:moveTo>
                <a:cubicBezTo>
                  <a:pt x="6922" y="6644"/>
                  <a:pt x="6885" y="6735"/>
                  <a:pt x="6809" y="6810"/>
                </a:cubicBezTo>
                <a:cubicBezTo>
                  <a:pt x="6732" y="6886"/>
                  <a:pt x="6642" y="6924"/>
                  <a:pt x="6539" y="6924"/>
                </a:cubicBezTo>
                <a:lnTo>
                  <a:pt x="3960" y="6924"/>
                </a:lnTo>
                <a:lnTo>
                  <a:pt x="3652" y="9828"/>
                </a:lnTo>
                <a:cubicBezTo>
                  <a:pt x="3645" y="9875"/>
                  <a:pt x="3624" y="9918"/>
                  <a:pt x="3588" y="9950"/>
                </a:cubicBezTo>
                <a:cubicBezTo>
                  <a:pt x="3555" y="9984"/>
                  <a:pt x="3513" y="10000"/>
                  <a:pt x="3466" y="10000"/>
                </a:cubicBezTo>
                <a:lnTo>
                  <a:pt x="3460" y="10000"/>
                </a:lnTo>
                <a:cubicBezTo>
                  <a:pt x="3351" y="10000"/>
                  <a:pt x="3287" y="9946"/>
                  <a:pt x="3267" y="9839"/>
                </a:cubicBezTo>
                <a:lnTo>
                  <a:pt x="2811" y="6924"/>
                </a:lnTo>
                <a:lnTo>
                  <a:pt x="384" y="6924"/>
                </a:lnTo>
                <a:cubicBezTo>
                  <a:pt x="280" y="6924"/>
                  <a:pt x="189" y="6886"/>
                  <a:pt x="114" y="6810"/>
                </a:cubicBezTo>
                <a:cubicBezTo>
                  <a:pt x="37" y="6734"/>
                  <a:pt x="0" y="6644"/>
                  <a:pt x="0" y="6540"/>
                </a:cubicBezTo>
                <a:cubicBezTo>
                  <a:pt x="0" y="6047"/>
                  <a:pt x="156" y="5604"/>
                  <a:pt x="471" y="5209"/>
                </a:cubicBezTo>
                <a:cubicBezTo>
                  <a:pt x="786" y="4815"/>
                  <a:pt x="1141" y="4617"/>
                  <a:pt x="1537" y="4617"/>
                </a:cubicBezTo>
                <a:lnTo>
                  <a:pt x="1537" y="1540"/>
                </a:lnTo>
                <a:cubicBezTo>
                  <a:pt x="1329" y="1540"/>
                  <a:pt x="1150" y="1464"/>
                  <a:pt x="996" y="1311"/>
                </a:cubicBezTo>
                <a:cubicBezTo>
                  <a:pt x="845" y="1160"/>
                  <a:pt x="767" y="979"/>
                  <a:pt x="767" y="770"/>
                </a:cubicBezTo>
                <a:cubicBezTo>
                  <a:pt x="767" y="561"/>
                  <a:pt x="844" y="382"/>
                  <a:pt x="996" y="229"/>
                </a:cubicBezTo>
                <a:cubicBezTo>
                  <a:pt x="1147" y="77"/>
                  <a:pt x="1329" y="0"/>
                  <a:pt x="1537" y="0"/>
                </a:cubicBezTo>
                <a:lnTo>
                  <a:pt x="5384" y="0"/>
                </a:lnTo>
                <a:cubicBezTo>
                  <a:pt x="5592" y="0"/>
                  <a:pt x="5771" y="76"/>
                  <a:pt x="5925" y="229"/>
                </a:cubicBezTo>
                <a:cubicBezTo>
                  <a:pt x="6076" y="381"/>
                  <a:pt x="6153" y="561"/>
                  <a:pt x="6153" y="770"/>
                </a:cubicBezTo>
                <a:cubicBezTo>
                  <a:pt x="6153" y="979"/>
                  <a:pt x="6077" y="1157"/>
                  <a:pt x="5925" y="1311"/>
                </a:cubicBezTo>
                <a:cubicBezTo>
                  <a:pt x="5772" y="1465"/>
                  <a:pt x="5592" y="1540"/>
                  <a:pt x="5384" y="1540"/>
                </a:cubicBezTo>
                <a:lnTo>
                  <a:pt x="5384" y="4616"/>
                </a:lnTo>
                <a:cubicBezTo>
                  <a:pt x="5780" y="4616"/>
                  <a:pt x="6136" y="4814"/>
                  <a:pt x="6450" y="5207"/>
                </a:cubicBezTo>
                <a:cubicBezTo>
                  <a:pt x="6765" y="5602"/>
                  <a:pt x="6922" y="6046"/>
                  <a:pt x="6922" y="6540"/>
                </a:cubicBezTo>
                <a:close/>
                <a:moveTo>
                  <a:pt x="2884" y="4424"/>
                </a:moveTo>
                <a:lnTo>
                  <a:pt x="2884" y="1731"/>
                </a:lnTo>
                <a:cubicBezTo>
                  <a:pt x="2884" y="1676"/>
                  <a:pt x="2866" y="1629"/>
                  <a:pt x="2830" y="1594"/>
                </a:cubicBezTo>
                <a:cubicBezTo>
                  <a:pt x="2794" y="1558"/>
                  <a:pt x="2747" y="1540"/>
                  <a:pt x="2692" y="1540"/>
                </a:cubicBezTo>
                <a:cubicBezTo>
                  <a:pt x="2637" y="1540"/>
                  <a:pt x="2590" y="1558"/>
                  <a:pt x="2555" y="1594"/>
                </a:cubicBezTo>
                <a:cubicBezTo>
                  <a:pt x="2519" y="1630"/>
                  <a:pt x="2501" y="1676"/>
                  <a:pt x="2501" y="1731"/>
                </a:cubicBezTo>
                <a:lnTo>
                  <a:pt x="2501" y="4424"/>
                </a:lnTo>
                <a:cubicBezTo>
                  <a:pt x="2501" y="4479"/>
                  <a:pt x="2519" y="4526"/>
                  <a:pt x="2555" y="4561"/>
                </a:cubicBezTo>
                <a:cubicBezTo>
                  <a:pt x="2591" y="4597"/>
                  <a:pt x="2637" y="4615"/>
                  <a:pt x="2692" y="4615"/>
                </a:cubicBezTo>
                <a:cubicBezTo>
                  <a:pt x="2747" y="4615"/>
                  <a:pt x="2795" y="4598"/>
                  <a:pt x="2830" y="4561"/>
                </a:cubicBezTo>
                <a:cubicBezTo>
                  <a:pt x="2865" y="4526"/>
                  <a:pt x="2884" y="4480"/>
                  <a:pt x="2884" y="4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25040" y="2511552"/>
            <a:ext cx="82635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/>
          <p:cNvSpPr/>
          <p:nvPr/>
        </p:nvSpPr>
        <p:spPr>
          <a:xfrm>
            <a:off x="8635364" y="2136605"/>
            <a:ext cx="1853249" cy="374946"/>
          </a:xfrm>
          <a:custGeom>
            <a:avLst/>
            <a:gdLst>
              <a:gd name="connsiteX0" fmla="*/ 386716 w 1853249"/>
              <a:gd name="connsiteY0" fmla="*/ 2 h 374946"/>
              <a:gd name="connsiteX1" fmla="*/ 1853249 w 1853249"/>
              <a:gd name="connsiteY1" fmla="*/ 2 h 374946"/>
              <a:gd name="connsiteX2" fmla="*/ 1853249 w 1853249"/>
              <a:gd name="connsiteY2" fmla="*/ 374946 h 374946"/>
              <a:gd name="connsiteX3" fmla="*/ 386716 w 1853249"/>
              <a:gd name="connsiteY3" fmla="*/ 374946 h 374946"/>
              <a:gd name="connsiteX4" fmla="*/ 386715 w 1853249"/>
              <a:gd name="connsiteY4" fmla="*/ 0 h 374946"/>
              <a:gd name="connsiteX5" fmla="*/ 386715 w 1853249"/>
              <a:gd name="connsiteY5" fmla="*/ 374945 h 374946"/>
              <a:gd name="connsiteX6" fmla="*/ 0 w 1853249"/>
              <a:gd name="connsiteY6" fmla="*/ 374945 h 37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3249" h="374946">
                <a:moveTo>
                  <a:pt x="386716" y="2"/>
                </a:moveTo>
                <a:lnTo>
                  <a:pt x="1853249" y="2"/>
                </a:lnTo>
                <a:lnTo>
                  <a:pt x="1853249" y="374946"/>
                </a:lnTo>
                <a:lnTo>
                  <a:pt x="386716" y="374946"/>
                </a:lnTo>
                <a:close/>
                <a:moveTo>
                  <a:pt x="386715" y="0"/>
                </a:moveTo>
                <a:lnTo>
                  <a:pt x="386715" y="374945"/>
                </a:lnTo>
                <a:lnTo>
                  <a:pt x="0" y="374945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93071" y="2159598"/>
            <a:ext cx="1747777" cy="36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spc="300" dirty="0">
                <a:solidFill>
                  <a:schemeClr val="bg1"/>
                </a:solidFill>
                <a:cs typeface="+mn-ea"/>
                <a:sym typeface="+mn-lt"/>
              </a:rPr>
              <a:t>Research</a:t>
            </a:r>
            <a:endParaRPr lang="zh-CN" altLang="en-US" sz="16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5135" y="2111101"/>
            <a:ext cx="3643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20" dirty="0">
                <a:solidFill>
                  <a:schemeClr val="bg1">
                    <a:lumMod val="50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实验</a:t>
            </a:r>
            <a:r>
              <a:rPr lang="zh-CN" altLang="en-US" sz="2000" b="1" spc="120" dirty="0">
                <a:solidFill>
                  <a:schemeClr val="bg1">
                    <a:lumMod val="50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目的</a:t>
            </a:r>
            <a:endParaRPr lang="zh-CN" altLang="en-US" sz="2000" b="1" spc="120" dirty="0">
              <a:solidFill>
                <a:schemeClr val="bg1">
                  <a:lumMod val="50000"/>
                </a:schemeClr>
              </a:solidFill>
              <a:latin typeface="+mj-lt"/>
              <a:ea typeface="+mj-lt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b="1" dirty="0">
                <a:sym typeface="+mn-lt"/>
              </a:rPr>
              <a:t>实验</a:t>
            </a:r>
            <a:r>
              <a:rPr lang="zh-CN" altLang="en-US" b="1" dirty="0">
                <a:sym typeface="+mn-lt"/>
              </a:rPr>
              <a:t>目的</a:t>
            </a:r>
            <a:endParaRPr lang="zh-CN" altLang="en-US" b="1" dirty="0"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38221" y="2901898"/>
            <a:ext cx="7916828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在云计算平台上研究高光谱遥感图像空谱联合分类技术，利用Spark云平台的分布式并行计算能力，优化设计高光谱图像分类的并行算法和系统，提升算法的处理效率和处理能力</a:t>
            </a:r>
            <a:r>
              <a:rPr 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。</a:t>
            </a:r>
            <a:endParaRPr lang="zh-CN"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基于Spark云计算平台设计和开发高光谱遥感图像分类系统</a:t>
            </a:r>
            <a:r>
              <a:rPr 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，利用软件开发的知识设计交互式</a:t>
            </a:r>
            <a:r>
              <a:rPr lang="zh-CN" sz="16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页面。</a:t>
            </a:r>
            <a:endParaRPr lang="zh-CN" sz="16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024345" y="5160554"/>
            <a:ext cx="422063" cy="516346"/>
            <a:chOff x="10024345" y="5160554"/>
            <a:chExt cx="422063" cy="516346"/>
          </a:xfrm>
        </p:grpSpPr>
        <p:sp>
          <p:nvSpPr>
            <p:cNvPr id="20" name="feather-silhouette-in-diagonal-position_45257"/>
            <p:cNvSpPr>
              <a:spLocks noChangeAspect="1"/>
            </p:cNvSpPr>
            <p:nvPr/>
          </p:nvSpPr>
          <p:spPr bwMode="auto">
            <a:xfrm>
              <a:off x="10024345" y="5160554"/>
              <a:ext cx="422063" cy="464194"/>
            </a:xfrm>
            <a:custGeom>
              <a:avLst/>
              <a:gdLst>
                <a:gd name="T0" fmla="*/ 3626 w 7273"/>
                <a:gd name="T1" fmla="*/ 4726 h 8010"/>
                <a:gd name="T2" fmla="*/ 5453 w 7273"/>
                <a:gd name="T3" fmla="*/ 4488 h 8010"/>
                <a:gd name="T4" fmla="*/ 6292 w 7273"/>
                <a:gd name="T5" fmla="*/ 3316 h 8010"/>
                <a:gd name="T6" fmla="*/ 4955 w 7273"/>
                <a:gd name="T7" fmla="*/ 3192 h 8010"/>
                <a:gd name="T8" fmla="*/ 6717 w 7273"/>
                <a:gd name="T9" fmla="*/ 2398 h 8010"/>
                <a:gd name="T10" fmla="*/ 7192 w 7273"/>
                <a:gd name="T11" fmla="*/ 0 h 8010"/>
                <a:gd name="T12" fmla="*/ 3995 w 7273"/>
                <a:gd name="T13" fmla="*/ 2129 h 8010"/>
                <a:gd name="T14" fmla="*/ 0 w 7273"/>
                <a:gd name="T15" fmla="*/ 8010 h 8010"/>
                <a:gd name="T16" fmla="*/ 1136 w 7273"/>
                <a:gd name="T17" fmla="*/ 7381 h 8010"/>
                <a:gd name="T18" fmla="*/ 1613 w 7273"/>
                <a:gd name="T19" fmla="*/ 6195 h 8010"/>
                <a:gd name="T20" fmla="*/ 3861 w 7273"/>
                <a:gd name="T21" fmla="*/ 5855 h 8010"/>
                <a:gd name="T22" fmla="*/ 4726 w 7273"/>
                <a:gd name="T23" fmla="*/ 5201 h 8010"/>
                <a:gd name="T24" fmla="*/ 3626 w 7273"/>
                <a:gd name="T25" fmla="*/ 4726 h 8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73" h="8010">
                  <a:moveTo>
                    <a:pt x="3626" y="4726"/>
                  </a:moveTo>
                  <a:cubicBezTo>
                    <a:pt x="4205" y="4745"/>
                    <a:pt x="4898" y="4620"/>
                    <a:pt x="5453" y="4488"/>
                  </a:cubicBezTo>
                  <a:cubicBezTo>
                    <a:pt x="5799" y="4099"/>
                    <a:pt x="6074" y="3704"/>
                    <a:pt x="6292" y="3316"/>
                  </a:cubicBezTo>
                  <a:cubicBezTo>
                    <a:pt x="5555" y="3430"/>
                    <a:pt x="4955" y="3192"/>
                    <a:pt x="4955" y="3192"/>
                  </a:cubicBezTo>
                  <a:cubicBezTo>
                    <a:pt x="5546" y="3038"/>
                    <a:pt x="6212" y="2694"/>
                    <a:pt x="6717" y="2398"/>
                  </a:cubicBezTo>
                  <a:cubicBezTo>
                    <a:pt x="7273" y="895"/>
                    <a:pt x="7192" y="0"/>
                    <a:pt x="7192" y="0"/>
                  </a:cubicBezTo>
                  <a:cubicBezTo>
                    <a:pt x="7192" y="0"/>
                    <a:pt x="5373" y="946"/>
                    <a:pt x="3995" y="2129"/>
                  </a:cubicBezTo>
                  <a:cubicBezTo>
                    <a:pt x="896" y="4790"/>
                    <a:pt x="0" y="8010"/>
                    <a:pt x="0" y="8010"/>
                  </a:cubicBezTo>
                  <a:lnTo>
                    <a:pt x="1136" y="7381"/>
                  </a:lnTo>
                  <a:cubicBezTo>
                    <a:pt x="1136" y="7381"/>
                    <a:pt x="1045" y="6960"/>
                    <a:pt x="1613" y="6195"/>
                  </a:cubicBezTo>
                  <a:cubicBezTo>
                    <a:pt x="2257" y="5329"/>
                    <a:pt x="3056" y="6388"/>
                    <a:pt x="3861" y="5855"/>
                  </a:cubicBezTo>
                  <a:cubicBezTo>
                    <a:pt x="4179" y="5643"/>
                    <a:pt x="4466" y="5425"/>
                    <a:pt x="4726" y="5201"/>
                  </a:cubicBezTo>
                  <a:cubicBezTo>
                    <a:pt x="4067" y="5072"/>
                    <a:pt x="3626" y="4726"/>
                    <a:pt x="3626" y="47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0024345" y="5624749"/>
              <a:ext cx="422063" cy="52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5532455" y="1268413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880150" y="2415599"/>
            <a:ext cx="2431701" cy="649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300" dirty="0">
                <a:latin typeface="+mj-ea"/>
                <a:ea typeface="+mj-ea"/>
                <a:cs typeface="+mn-ea"/>
                <a:sym typeface="+mn-lt"/>
              </a:rPr>
              <a:t>PART 3</a:t>
            </a:r>
            <a:endParaRPr lang="zh-CN" altLang="en-US" sz="3200" spc="3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04004" y="3155182"/>
            <a:ext cx="267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spc="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实验方案</a:t>
            </a:r>
            <a:endParaRPr lang="zh-CN" altLang="en-US" sz="2800" spc="6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97716" y="3768837"/>
            <a:ext cx="2830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Research Program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532455" y="4167049"/>
            <a:ext cx="966316" cy="9663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575140" y="2387279"/>
            <a:ext cx="1041721" cy="1041721"/>
            <a:chOff x="5834578" y="910498"/>
            <a:chExt cx="1041721" cy="1041721"/>
          </a:xfrm>
        </p:grpSpPr>
        <p:sp>
          <p:nvSpPr>
            <p:cNvPr id="3" name="椭圆 2"/>
            <p:cNvSpPr/>
            <p:nvPr/>
          </p:nvSpPr>
          <p:spPr>
            <a:xfrm>
              <a:off x="5834578" y="910498"/>
              <a:ext cx="1041721" cy="1041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2" name="simple-calculator_75775"/>
            <p:cNvSpPr>
              <a:spLocks noChangeAspect="1"/>
            </p:cNvSpPr>
            <p:nvPr/>
          </p:nvSpPr>
          <p:spPr bwMode="auto">
            <a:xfrm>
              <a:off x="6117901" y="1126515"/>
              <a:ext cx="475074" cy="609685"/>
            </a:xfrm>
            <a:custGeom>
              <a:avLst/>
              <a:gdLst>
                <a:gd name="T0" fmla="*/ 432 w 5052"/>
                <a:gd name="T1" fmla="*/ 0 h 6493"/>
                <a:gd name="T2" fmla="*/ 0 w 5052"/>
                <a:gd name="T3" fmla="*/ 6061 h 6493"/>
                <a:gd name="T4" fmla="*/ 4619 w 5052"/>
                <a:gd name="T5" fmla="*/ 6493 h 6493"/>
                <a:gd name="T6" fmla="*/ 5052 w 5052"/>
                <a:gd name="T7" fmla="*/ 433 h 6493"/>
                <a:gd name="T8" fmla="*/ 613 w 5052"/>
                <a:gd name="T9" fmla="*/ 1036 h 6493"/>
                <a:gd name="T10" fmla="*/ 4116 w 5052"/>
                <a:gd name="T11" fmla="*/ 713 h 6493"/>
                <a:gd name="T12" fmla="*/ 4439 w 5052"/>
                <a:gd name="T13" fmla="*/ 1512 h 6493"/>
                <a:gd name="T14" fmla="*/ 935 w 5052"/>
                <a:gd name="T15" fmla="*/ 1835 h 6493"/>
                <a:gd name="T16" fmla="*/ 613 w 5052"/>
                <a:gd name="T17" fmla="*/ 1036 h 6493"/>
                <a:gd name="T18" fmla="*/ 1912 w 5052"/>
                <a:gd name="T19" fmla="*/ 5734 h 6493"/>
                <a:gd name="T20" fmla="*/ 1673 w 5052"/>
                <a:gd name="T21" fmla="*/ 5734 h 6493"/>
                <a:gd name="T22" fmla="*/ 1077 w 5052"/>
                <a:gd name="T23" fmla="*/ 5734 h 6493"/>
                <a:gd name="T24" fmla="*/ 838 w 5052"/>
                <a:gd name="T25" fmla="*/ 5734 h 6493"/>
                <a:gd name="T26" fmla="*/ 1136 w 5052"/>
                <a:gd name="T27" fmla="*/ 5197 h 6493"/>
                <a:gd name="T28" fmla="*/ 838 w 5052"/>
                <a:gd name="T29" fmla="*/ 4660 h 6493"/>
                <a:gd name="T30" fmla="*/ 1375 w 5052"/>
                <a:gd name="T31" fmla="*/ 4958 h 6493"/>
                <a:gd name="T32" fmla="*/ 1912 w 5052"/>
                <a:gd name="T33" fmla="*/ 4660 h 6493"/>
                <a:gd name="T34" fmla="*/ 1614 w 5052"/>
                <a:gd name="T35" fmla="*/ 5197 h 6493"/>
                <a:gd name="T36" fmla="*/ 1966 w 5052"/>
                <a:gd name="T37" fmla="*/ 3435 h 6493"/>
                <a:gd name="T38" fmla="*/ 1544 w 5052"/>
                <a:gd name="T39" fmla="*/ 3856 h 6493"/>
                <a:gd name="T40" fmla="*/ 1206 w 5052"/>
                <a:gd name="T41" fmla="*/ 3856 h 6493"/>
                <a:gd name="T42" fmla="*/ 784 w 5052"/>
                <a:gd name="T43" fmla="*/ 3435 h 6493"/>
                <a:gd name="T44" fmla="*/ 784 w 5052"/>
                <a:gd name="T45" fmla="*/ 3097 h 6493"/>
                <a:gd name="T46" fmla="*/ 1206 w 5052"/>
                <a:gd name="T47" fmla="*/ 2675 h 6493"/>
                <a:gd name="T48" fmla="*/ 1544 w 5052"/>
                <a:gd name="T49" fmla="*/ 2675 h 6493"/>
                <a:gd name="T50" fmla="*/ 1966 w 5052"/>
                <a:gd name="T51" fmla="*/ 3097 h 6493"/>
                <a:gd name="T52" fmla="*/ 1966 w 5052"/>
                <a:gd name="T53" fmla="*/ 3435 h 6493"/>
                <a:gd name="T54" fmla="*/ 3102 w 5052"/>
                <a:gd name="T55" fmla="*/ 5772 h 6493"/>
                <a:gd name="T56" fmla="*/ 3937 w 5052"/>
                <a:gd name="T57" fmla="*/ 4698 h 6493"/>
                <a:gd name="T58" fmla="*/ 4176 w 5052"/>
                <a:gd name="T59" fmla="*/ 4937 h 6493"/>
                <a:gd name="T60" fmla="*/ 3221 w 5052"/>
                <a:gd name="T61" fmla="*/ 5822 h 6493"/>
                <a:gd name="T62" fmla="*/ 3228 w 5052"/>
                <a:gd name="T63" fmla="*/ 4573 h 6493"/>
                <a:gd name="T64" fmla="*/ 3228 w 5052"/>
                <a:gd name="T65" fmla="*/ 4986 h 6493"/>
                <a:gd name="T66" fmla="*/ 4134 w 5052"/>
                <a:gd name="T67" fmla="*/ 5822 h 6493"/>
                <a:gd name="T68" fmla="*/ 4134 w 5052"/>
                <a:gd name="T69" fmla="*/ 5408 h 6493"/>
                <a:gd name="T70" fmla="*/ 4134 w 5052"/>
                <a:gd name="T71" fmla="*/ 5822 h 6493"/>
                <a:gd name="T72" fmla="*/ 3090 w 5052"/>
                <a:gd name="T73" fmla="*/ 3435 h 6493"/>
                <a:gd name="T74" fmla="*/ 3090 w 5052"/>
                <a:gd name="T75" fmla="*/ 3097 h 6493"/>
                <a:gd name="T76" fmla="*/ 4441 w 5052"/>
                <a:gd name="T77" fmla="*/ 3266 h 6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52" h="6493">
                  <a:moveTo>
                    <a:pt x="4619" y="0"/>
                  </a:moveTo>
                  <a:lnTo>
                    <a:pt x="432" y="0"/>
                  </a:lnTo>
                  <a:cubicBezTo>
                    <a:pt x="194" y="0"/>
                    <a:pt x="0" y="194"/>
                    <a:pt x="0" y="433"/>
                  </a:cubicBezTo>
                  <a:lnTo>
                    <a:pt x="0" y="6061"/>
                  </a:lnTo>
                  <a:cubicBezTo>
                    <a:pt x="0" y="6299"/>
                    <a:pt x="194" y="6493"/>
                    <a:pt x="432" y="6493"/>
                  </a:cubicBezTo>
                  <a:lnTo>
                    <a:pt x="4619" y="6493"/>
                  </a:lnTo>
                  <a:cubicBezTo>
                    <a:pt x="4858" y="6493"/>
                    <a:pt x="5052" y="6299"/>
                    <a:pt x="5052" y="6061"/>
                  </a:cubicBezTo>
                  <a:lnTo>
                    <a:pt x="5052" y="433"/>
                  </a:lnTo>
                  <a:cubicBezTo>
                    <a:pt x="5052" y="194"/>
                    <a:pt x="4858" y="0"/>
                    <a:pt x="4619" y="0"/>
                  </a:cubicBezTo>
                  <a:close/>
                  <a:moveTo>
                    <a:pt x="613" y="1036"/>
                  </a:moveTo>
                  <a:cubicBezTo>
                    <a:pt x="613" y="858"/>
                    <a:pt x="757" y="713"/>
                    <a:pt x="935" y="713"/>
                  </a:cubicBezTo>
                  <a:lnTo>
                    <a:pt x="4116" y="713"/>
                  </a:lnTo>
                  <a:cubicBezTo>
                    <a:pt x="4295" y="713"/>
                    <a:pt x="4439" y="858"/>
                    <a:pt x="4439" y="1036"/>
                  </a:cubicBezTo>
                  <a:lnTo>
                    <a:pt x="4439" y="1512"/>
                  </a:lnTo>
                  <a:cubicBezTo>
                    <a:pt x="4439" y="1690"/>
                    <a:pt x="4295" y="1835"/>
                    <a:pt x="4116" y="1835"/>
                  </a:cubicBezTo>
                  <a:lnTo>
                    <a:pt x="935" y="1835"/>
                  </a:lnTo>
                  <a:cubicBezTo>
                    <a:pt x="757" y="1835"/>
                    <a:pt x="613" y="1690"/>
                    <a:pt x="613" y="1512"/>
                  </a:cubicBezTo>
                  <a:lnTo>
                    <a:pt x="613" y="1036"/>
                  </a:lnTo>
                  <a:close/>
                  <a:moveTo>
                    <a:pt x="1912" y="5496"/>
                  </a:moveTo>
                  <a:cubicBezTo>
                    <a:pt x="1978" y="5562"/>
                    <a:pt x="1978" y="5668"/>
                    <a:pt x="1912" y="5734"/>
                  </a:cubicBezTo>
                  <a:cubicBezTo>
                    <a:pt x="1879" y="5767"/>
                    <a:pt x="1836" y="5784"/>
                    <a:pt x="1793" y="5784"/>
                  </a:cubicBezTo>
                  <a:cubicBezTo>
                    <a:pt x="1750" y="5784"/>
                    <a:pt x="1706" y="5767"/>
                    <a:pt x="1673" y="5734"/>
                  </a:cubicBezTo>
                  <a:lnTo>
                    <a:pt x="1375" y="5436"/>
                  </a:lnTo>
                  <a:lnTo>
                    <a:pt x="1077" y="5734"/>
                  </a:lnTo>
                  <a:cubicBezTo>
                    <a:pt x="1044" y="5767"/>
                    <a:pt x="1001" y="5784"/>
                    <a:pt x="957" y="5784"/>
                  </a:cubicBezTo>
                  <a:cubicBezTo>
                    <a:pt x="914" y="5784"/>
                    <a:pt x="871" y="5767"/>
                    <a:pt x="838" y="5734"/>
                  </a:cubicBezTo>
                  <a:cubicBezTo>
                    <a:pt x="772" y="5668"/>
                    <a:pt x="772" y="5562"/>
                    <a:pt x="838" y="5496"/>
                  </a:cubicBezTo>
                  <a:lnTo>
                    <a:pt x="1136" y="5197"/>
                  </a:lnTo>
                  <a:lnTo>
                    <a:pt x="838" y="4899"/>
                  </a:lnTo>
                  <a:cubicBezTo>
                    <a:pt x="772" y="4833"/>
                    <a:pt x="772" y="4726"/>
                    <a:pt x="838" y="4660"/>
                  </a:cubicBezTo>
                  <a:cubicBezTo>
                    <a:pt x="904" y="4594"/>
                    <a:pt x="1011" y="4594"/>
                    <a:pt x="1077" y="4660"/>
                  </a:cubicBezTo>
                  <a:lnTo>
                    <a:pt x="1375" y="4958"/>
                  </a:lnTo>
                  <a:lnTo>
                    <a:pt x="1673" y="4660"/>
                  </a:lnTo>
                  <a:cubicBezTo>
                    <a:pt x="1739" y="4594"/>
                    <a:pt x="1846" y="4594"/>
                    <a:pt x="1912" y="4660"/>
                  </a:cubicBezTo>
                  <a:cubicBezTo>
                    <a:pt x="1978" y="4726"/>
                    <a:pt x="1978" y="4833"/>
                    <a:pt x="1912" y="4899"/>
                  </a:cubicBezTo>
                  <a:lnTo>
                    <a:pt x="1614" y="5197"/>
                  </a:lnTo>
                  <a:lnTo>
                    <a:pt x="1912" y="5496"/>
                  </a:lnTo>
                  <a:close/>
                  <a:moveTo>
                    <a:pt x="1966" y="3435"/>
                  </a:moveTo>
                  <a:lnTo>
                    <a:pt x="1544" y="3435"/>
                  </a:lnTo>
                  <a:lnTo>
                    <a:pt x="1544" y="3856"/>
                  </a:lnTo>
                  <a:cubicBezTo>
                    <a:pt x="1544" y="3950"/>
                    <a:pt x="1468" y="4025"/>
                    <a:pt x="1375" y="4025"/>
                  </a:cubicBezTo>
                  <a:cubicBezTo>
                    <a:pt x="1282" y="4025"/>
                    <a:pt x="1206" y="3950"/>
                    <a:pt x="1206" y="3856"/>
                  </a:cubicBezTo>
                  <a:lnTo>
                    <a:pt x="1206" y="3435"/>
                  </a:lnTo>
                  <a:lnTo>
                    <a:pt x="784" y="3435"/>
                  </a:lnTo>
                  <a:cubicBezTo>
                    <a:pt x="691" y="3435"/>
                    <a:pt x="615" y="3359"/>
                    <a:pt x="615" y="3266"/>
                  </a:cubicBezTo>
                  <a:cubicBezTo>
                    <a:pt x="615" y="3172"/>
                    <a:pt x="691" y="3097"/>
                    <a:pt x="784" y="3097"/>
                  </a:cubicBezTo>
                  <a:lnTo>
                    <a:pt x="1206" y="3097"/>
                  </a:lnTo>
                  <a:lnTo>
                    <a:pt x="1206" y="2675"/>
                  </a:lnTo>
                  <a:cubicBezTo>
                    <a:pt x="1206" y="2582"/>
                    <a:pt x="1282" y="2506"/>
                    <a:pt x="1375" y="2506"/>
                  </a:cubicBezTo>
                  <a:cubicBezTo>
                    <a:pt x="1468" y="2506"/>
                    <a:pt x="1544" y="2582"/>
                    <a:pt x="1544" y="2675"/>
                  </a:cubicBezTo>
                  <a:lnTo>
                    <a:pt x="1544" y="3097"/>
                  </a:lnTo>
                  <a:lnTo>
                    <a:pt x="1966" y="3097"/>
                  </a:lnTo>
                  <a:cubicBezTo>
                    <a:pt x="2059" y="3097"/>
                    <a:pt x="2135" y="3172"/>
                    <a:pt x="2135" y="3266"/>
                  </a:cubicBezTo>
                  <a:cubicBezTo>
                    <a:pt x="2135" y="3359"/>
                    <a:pt x="2059" y="3435"/>
                    <a:pt x="1966" y="3435"/>
                  </a:cubicBezTo>
                  <a:close/>
                  <a:moveTo>
                    <a:pt x="3221" y="5822"/>
                  </a:moveTo>
                  <a:cubicBezTo>
                    <a:pt x="3178" y="5822"/>
                    <a:pt x="3134" y="5805"/>
                    <a:pt x="3102" y="5772"/>
                  </a:cubicBezTo>
                  <a:cubicBezTo>
                    <a:pt x="3036" y="5707"/>
                    <a:pt x="3036" y="5600"/>
                    <a:pt x="3102" y="5534"/>
                  </a:cubicBezTo>
                  <a:lnTo>
                    <a:pt x="3937" y="4698"/>
                  </a:lnTo>
                  <a:cubicBezTo>
                    <a:pt x="4003" y="4632"/>
                    <a:pt x="4110" y="4632"/>
                    <a:pt x="4176" y="4698"/>
                  </a:cubicBezTo>
                  <a:cubicBezTo>
                    <a:pt x="4242" y="4764"/>
                    <a:pt x="4242" y="4871"/>
                    <a:pt x="4176" y="4937"/>
                  </a:cubicBezTo>
                  <a:lnTo>
                    <a:pt x="3340" y="5772"/>
                  </a:lnTo>
                  <a:cubicBezTo>
                    <a:pt x="3307" y="5805"/>
                    <a:pt x="3264" y="5822"/>
                    <a:pt x="3221" y="5822"/>
                  </a:cubicBezTo>
                  <a:close/>
                  <a:moveTo>
                    <a:pt x="3021" y="4779"/>
                  </a:moveTo>
                  <a:cubicBezTo>
                    <a:pt x="3021" y="4665"/>
                    <a:pt x="3113" y="4573"/>
                    <a:pt x="3228" y="4573"/>
                  </a:cubicBezTo>
                  <a:cubicBezTo>
                    <a:pt x="3342" y="4573"/>
                    <a:pt x="3434" y="4665"/>
                    <a:pt x="3434" y="4779"/>
                  </a:cubicBezTo>
                  <a:cubicBezTo>
                    <a:pt x="3434" y="4894"/>
                    <a:pt x="3342" y="4986"/>
                    <a:pt x="3228" y="4986"/>
                  </a:cubicBezTo>
                  <a:cubicBezTo>
                    <a:pt x="3113" y="4986"/>
                    <a:pt x="3021" y="4894"/>
                    <a:pt x="3021" y="4779"/>
                  </a:cubicBezTo>
                  <a:close/>
                  <a:moveTo>
                    <a:pt x="4134" y="5822"/>
                  </a:moveTo>
                  <a:cubicBezTo>
                    <a:pt x="4020" y="5822"/>
                    <a:pt x="3927" y="5729"/>
                    <a:pt x="3927" y="5615"/>
                  </a:cubicBezTo>
                  <a:cubicBezTo>
                    <a:pt x="3927" y="5501"/>
                    <a:pt x="4020" y="5408"/>
                    <a:pt x="4134" y="5408"/>
                  </a:cubicBezTo>
                  <a:cubicBezTo>
                    <a:pt x="4249" y="5408"/>
                    <a:pt x="4341" y="5501"/>
                    <a:pt x="4341" y="5615"/>
                  </a:cubicBezTo>
                  <a:cubicBezTo>
                    <a:pt x="4341" y="5729"/>
                    <a:pt x="4249" y="5822"/>
                    <a:pt x="4134" y="5822"/>
                  </a:cubicBezTo>
                  <a:close/>
                  <a:moveTo>
                    <a:pt x="4272" y="3435"/>
                  </a:moveTo>
                  <a:lnTo>
                    <a:pt x="3090" y="3435"/>
                  </a:lnTo>
                  <a:cubicBezTo>
                    <a:pt x="2997" y="3435"/>
                    <a:pt x="2921" y="3359"/>
                    <a:pt x="2921" y="3266"/>
                  </a:cubicBezTo>
                  <a:cubicBezTo>
                    <a:pt x="2921" y="3172"/>
                    <a:pt x="2997" y="3097"/>
                    <a:pt x="3090" y="3097"/>
                  </a:cubicBezTo>
                  <a:lnTo>
                    <a:pt x="4272" y="3097"/>
                  </a:lnTo>
                  <a:cubicBezTo>
                    <a:pt x="4365" y="3097"/>
                    <a:pt x="4441" y="3172"/>
                    <a:pt x="4441" y="3266"/>
                  </a:cubicBezTo>
                  <a:cubicBezTo>
                    <a:pt x="4441" y="3359"/>
                    <a:pt x="4365" y="3435"/>
                    <a:pt x="4272" y="34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09447" y="2387279"/>
            <a:ext cx="1041721" cy="1041721"/>
            <a:chOff x="6984866" y="1736203"/>
            <a:chExt cx="1041721" cy="1041721"/>
          </a:xfrm>
        </p:grpSpPr>
        <p:sp>
          <p:nvSpPr>
            <p:cNvPr id="8" name="椭圆 7"/>
            <p:cNvSpPr/>
            <p:nvPr/>
          </p:nvSpPr>
          <p:spPr>
            <a:xfrm>
              <a:off x="6984866" y="1736203"/>
              <a:ext cx="1041721" cy="1041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5" name="paint-bucket_351174"/>
            <p:cNvSpPr>
              <a:spLocks noChangeAspect="1"/>
            </p:cNvSpPr>
            <p:nvPr/>
          </p:nvSpPr>
          <p:spPr bwMode="auto">
            <a:xfrm>
              <a:off x="7296363" y="1952219"/>
              <a:ext cx="418723" cy="609685"/>
            </a:xfrm>
            <a:custGeom>
              <a:avLst/>
              <a:gdLst>
                <a:gd name="connsiteX0" fmla="*/ 0 w 416689"/>
                <a:gd name="connsiteY0" fmla="*/ 554715 h 606722"/>
                <a:gd name="connsiteX1" fmla="*/ 416618 w 416689"/>
                <a:gd name="connsiteY1" fmla="*/ 554715 h 606722"/>
                <a:gd name="connsiteX2" fmla="*/ 416618 w 416689"/>
                <a:gd name="connsiteY2" fmla="*/ 606722 h 606722"/>
                <a:gd name="connsiteX3" fmla="*/ 0 w 416689"/>
                <a:gd name="connsiteY3" fmla="*/ 606722 h 606722"/>
                <a:gd name="connsiteX4" fmla="*/ 121508 w 416689"/>
                <a:gd name="connsiteY4" fmla="*/ 51988 h 606722"/>
                <a:gd name="connsiteX5" fmla="*/ 52075 w 416689"/>
                <a:gd name="connsiteY5" fmla="*/ 121305 h 606722"/>
                <a:gd name="connsiteX6" fmla="*/ 52075 w 416689"/>
                <a:gd name="connsiteY6" fmla="*/ 208040 h 606722"/>
                <a:gd name="connsiteX7" fmla="*/ 364614 w 416689"/>
                <a:gd name="connsiteY7" fmla="*/ 208040 h 606722"/>
                <a:gd name="connsiteX8" fmla="*/ 364614 w 416689"/>
                <a:gd name="connsiteY8" fmla="*/ 121305 h 606722"/>
                <a:gd name="connsiteX9" fmla="*/ 295181 w 416689"/>
                <a:gd name="connsiteY9" fmla="*/ 51988 h 606722"/>
                <a:gd name="connsiteX10" fmla="*/ 121508 w 416689"/>
                <a:gd name="connsiteY10" fmla="*/ 0 h 606722"/>
                <a:gd name="connsiteX11" fmla="*/ 295181 w 416689"/>
                <a:gd name="connsiteY11" fmla="*/ 0 h 606722"/>
                <a:gd name="connsiteX12" fmla="*/ 416689 w 416689"/>
                <a:gd name="connsiteY12" fmla="*/ 121305 h 606722"/>
                <a:gd name="connsiteX13" fmla="*/ 416689 w 416689"/>
                <a:gd name="connsiteY13" fmla="*/ 502638 h 606722"/>
                <a:gd name="connsiteX14" fmla="*/ 0 w 416689"/>
                <a:gd name="connsiteY14" fmla="*/ 502638 h 606722"/>
                <a:gd name="connsiteX15" fmla="*/ 0 w 416689"/>
                <a:gd name="connsiteY15" fmla="*/ 450650 h 606722"/>
                <a:gd name="connsiteX16" fmla="*/ 138867 w 416689"/>
                <a:gd name="connsiteY16" fmla="*/ 450650 h 606722"/>
                <a:gd name="connsiteX17" fmla="*/ 138867 w 416689"/>
                <a:gd name="connsiteY17" fmla="*/ 398662 h 606722"/>
                <a:gd name="connsiteX18" fmla="*/ 0 w 416689"/>
                <a:gd name="connsiteY18" fmla="*/ 398662 h 606722"/>
                <a:gd name="connsiteX19" fmla="*/ 0 w 416689"/>
                <a:gd name="connsiteY19" fmla="*/ 121305 h 606722"/>
                <a:gd name="connsiteX20" fmla="*/ 121508 w 416689"/>
                <a:gd name="connsiteY2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6689" h="606722">
                  <a:moveTo>
                    <a:pt x="0" y="554715"/>
                  </a:moveTo>
                  <a:lnTo>
                    <a:pt x="416618" y="554715"/>
                  </a:lnTo>
                  <a:lnTo>
                    <a:pt x="416618" y="606722"/>
                  </a:lnTo>
                  <a:lnTo>
                    <a:pt x="0" y="606722"/>
                  </a:lnTo>
                  <a:close/>
                  <a:moveTo>
                    <a:pt x="121508" y="51988"/>
                  </a:moveTo>
                  <a:cubicBezTo>
                    <a:pt x="83231" y="51988"/>
                    <a:pt x="52075" y="83092"/>
                    <a:pt x="52075" y="121305"/>
                  </a:cubicBezTo>
                  <a:lnTo>
                    <a:pt x="52075" y="208040"/>
                  </a:lnTo>
                  <a:lnTo>
                    <a:pt x="364614" y="208040"/>
                  </a:lnTo>
                  <a:lnTo>
                    <a:pt x="364614" y="121305"/>
                  </a:lnTo>
                  <a:cubicBezTo>
                    <a:pt x="364614" y="83092"/>
                    <a:pt x="333458" y="51988"/>
                    <a:pt x="295181" y="51988"/>
                  </a:cubicBezTo>
                  <a:close/>
                  <a:moveTo>
                    <a:pt x="121508" y="0"/>
                  </a:moveTo>
                  <a:lnTo>
                    <a:pt x="295181" y="0"/>
                  </a:lnTo>
                  <a:cubicBezTo>
                    <a:pt x="362300" y="0"/>
                    <a:pt x="416689" y="54298"/>
                    <a:pt x="416689" y="121305"/>
                  </a:cubicBezTo>
                  <a:lnTo>
                    <a:pt x="416689" y="502638"/>
                  </a:lnTo>
                  <a:lnTo>
                    <a:pt x="0" y="502638"/>
                  </a:lnTo>
                  <a:lnTo>
                    <a:pt x="0" y="450650"/>
                  </a:lnTo>
                  <a:lnTo>
                    <a:pt x="138867" y="450650"/>
                  </a:lnTo>
                  <a:lnTo>
                    <a:pt x="138867" y="398662"/>
                  </a:lnTo>
                  <a:lnTo>
                    <a:pt x="0" y="398662"/>
                  </a:lnTo>
                  <a:lnTo>
                    <a:pt x="0" y="121305"/>
                  </a:lnTo>
                  <a:cubicBezTo>
                    <a:pt x="0" y="54298"/>
                    <a:pt x="54389" y="0"/>
                    <a:pt x="1215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40832" y="2387279"/>
            <a:ext cx="1041721" cy="1041721"/>
            <a:chOff x="4750952" y="1736203"/>
            <a:chExt cx="1041721" cy="1041721"/>
          </a:xfrm>
        </p:grpSpPr>
        <p:sp>
          <p:nvSpPr>
            <p:cNvPr id="7" name="椭圆 6"/>
            <p:cNvSpPr/>
            <p:nvPr/>
          </p:nvSpPr>
          <p:spPr>
            <a:xfrm>
              <a:off x="4750952" y="1736203"/>
              <a:ext cx="1041721" cy="1041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6" name="bucket_272266"/>
            <p:cNvSpPr>
              <a:spLocks noChangeAspect="1"/>
            </p:cNvSpPr>
            <p:nvPr/>
          </p:nvSpPr>
          <p:spPr bwMode="auto">
            <a:xfrm>
              <a:off x="5020542" y="1952219"/>
              <a:ext cx="502539" cy="609685"/>
            </a:xfrm>
            <a:custGeom>
              <a:avLst/>
              <a:gdLst>
                <a:gd name="connsiteX0" fmla="*/ 105566 w 500097"/>
                <a:gd name="connsiteY0" fmla="*/ 549211 h 606722"/>
                <a:gd name="connsiteX1" fmla="*/ 394461 w 500097"/>
                <a:gd name="connsiteY1" fmla="*/ 549211 h 606722"/>
                <a:gd name="connsiteX2" fmla="*/ 388231 w 500097"/>
                <a:gd name="connsiteY2" fmla="*/ 593211 h 606722"/>
                <a:gd name="connsiteX3" fmla="*/ 372745 w 500097"/>
                <a:gd name="connsiteY3" fmla="*/ 606722 h 606722"/>
                <a:gd name="connsiteX4" fmla="*/ 127371 w 500097"/>
                <a:gd name="connsiteY4" fmla="*/ 606722 h 606722"/>
                <a:gd name="connsiteX5" fmla="*/ 111796 w 500097"/>
                <a:gd name="connsiteY5" fmla="*/ 593211 h 606722"/>
                <a:gd name="connsiteX6" fmla="*/ 87147 w 500097"/>
                <a:gd name="connsiteY6" fmla="*/ 419723 h 606722"/>
                <a:gd name="connsiteX7" fmla="*/ 412861 w 500097"/>
                <a:gd name="connsiteY7" fmla="*/ 419723 h 606722"/>
                <a:gd name="connsiteX8" fmla="*/ 405119 w 500097"/>
                <a:gd name="connsiteY8" fmla="*/ 474120 h 606722"/>
                <a:gd name="connsiteX9" fmla="*/ 422828 w 500097"/>
                <a:gd name="connsiteY9" fmla="*/ 494475 h 606722"/>
                <a:gd name="connsiteX10" fmla="*/ 406187 w 500097"/>
                <a:gd name="connsiteY10" fmla="*/ 514563 h 606722"/>
                <a:gd name="connsiteX11" fmla="*/ 93822 w 500097"/>
                <a:gd name="connsiteY11" fmla="*/ 514563 h 606722"/>
                <a:gd name="connsiteX12" fmla="*/ 77269 w 500097"/>
                <a:gd name="connsiteY12" fmla="*/ 494475 h 606722"/>
                <a:gd name="connsiteX13" fmla="*/ 94890 w 500097"/>
                <a:gd name="connsiteY13" fmla="*/ 474120 h 606722"/>
                <a:gd name="connsiteX14" fmla="*/ 250004 w 500097"/>
                <a:gd name="connsiteY14" fmla="*/ 41058 h 606722"/>
                <a:gd name="connsiteX15" fmla="*/ 42098 w 500097"/>
                <a:gd name="connsiteY15" fmla="*/ 229110 h 606722"/>
                <a:gd name="connsiteX16" fmla="*/ 60076 w 500097"/>
                <a:gd name="connsiteY16" fmla="*/ 229110 h 606722"/>
                <a:gd name="connsiteX17" fmla="*/ 63725 w 500097"/>
                <a:gd name="connsiteY17" fmla="*/ 216757 h 606722"/>
                <a:gd name="connsiteX18" fmla="*/ 75651 w 500097"/>
                <a:gd name="connsiteY18" fmla="*/ 211335 h 606722"/>
                <a:gd name="connsiteX19" fmla="*/ 424446 w 500097"/>
                <a:gd name="connsiteY19" fmla="*/ 211335 h 606722"/>
                <a:gd name="connsiteX20" fmla="*/ 436283 w 500097"/>
                <a:gd name="connsiteY20" fmla="*/ 216757 h 606722"/>
                <a:gd name="connsiteX21" fmla="*/ 439933 w 500097"/>
                <a:gd name="connsiteY21" fmla="*/ 229110 h 606722"/>
                <a:gd name="connsiteX22" fmla="*/ 457911 w 500097"/>
                <a:gd name="connsiteY22" fmla="*/ 229110 h 606722"/>
                <a:gd name="connsiteX23" fmla="*/ 250004 w 500097"/>
                <a:gd name="connsiteY23" fmla="*/ 41058 h 606722"/>
                <a:gd name="connsiteX24" fmla="*/ 250004 w 500097"/>
                <a:gd name="connsiteY24" fmla="*/ 0 h 606722"/>
                <a:gd name="connsiteX25" fmla="*/ 500008 w 500097"/>
                <a:gd name="connsiteY25" fmla="*/ 248572 h 606722"/>
                <a:gd name="connsiteX26" fmla="*/ 500097 w 500097"/>
                <a:gd name="connsiteY26" fmla="*/ 249639 h 606722"/>
                <a:gd name="connsiteX27" fmla="*/ 479538 w 500097"/>
                <a:gd name="connsiteY27" fmla="*/ 270168 h 606722"/>
                <a:gd name="connsiteX28" fmla="*/ 479449 w 500097"/>
                <a:gd name="connsiteY28" fmla="*/ 270168 h 606722"/>
                <a:gd name="connsiteX29" fmla="*/ 434147 w 500097"/>
                <a:gd name="connsiteY29" fmla="*/ 270168 h 606722"/>
                <a:gd name="connsiteX30" fmla="*/ 423645 w 500097"/>
                <a:gd name="connsiteY30" fmla="*/ 343931 h 606722"/>
                <a:gd name="connsiteX31" fmla="*/ 441357 w 500097"/>
                <a:gd name="connsiteY31" fmla="*/ 364194 h 606722"/>
                <a:gd name="connsiteX32" fmla="*/ 420797 w 500097"/>
                <a:gd name="connsiteY32" fmla="*/ 384723 h 606722"/>
                <a:gd name="connsiteX33" fmla="*/ 79300 w 500097"/>
                <a:gd name="connsiteY33" fmla="*/ 384723 h 606722"/>
                <a:gd name="connsiteX34" fmla="*/ 58741 w 500097"/>
                <a:gd name="connsiteY34" fmla="*/ 364194 h 606722"/>
                <a:gd name="connsiteX35" fmla="*/ 76363 w 500097"/>
                <a:gd name="connsiteY35" fmla="*/ 343931 h 606722"/>
                <a:gd name="connsiteX36" fmla="*/ 65861 w 500097"/>
                <a:gd name="connsiteY36" fmla="*/ 270168 h 606722"/>
                <a:gd name="connsiteX37" fmla="*/ 20559 w 500097"/>
                <a:gd name="connsiteY37" fmla="*/ 270168 h 606722"/>
                <a:gd name="connsiteX38" fmla="*/ 0 w 500097"/>
                <a:gd name="connsiteY38" fmla="*/ 249639 h 606722"/>
                <a:gd name="connsiteX39" fmla="*/ 250004 w 500097"/>
                <a:gd name="connsiteY3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00097" h="606722">
                  <a:moveTo>
                    <a:pt x="105566" y="549211"/>
                  </a:moveTo>
                  <a:lnTo>
                    <a:pt x="394461" y="549211"/>
                  </a:lnTo>
                  <a:lnTo>
                    <a:pt x="388231" y="593211"/>
                  </a:lnTo>
                  <a:cubicBezTo>
                    <a:pt x="387163" y="600944"/>
                    <a:pt x="380577" y="606722"/>
                    <a:pt x="372745" y="606722"/>
                  </a:cubicBezTo>
                  <a:lnTo>
                    <a:pt x="127371" y="606722"/>
                  </a:lnTo>
                  <a:cubicBezTo>
                    <a:pt x="119539" y="606722"/>
                    <a:pt x="112864" y="600944"/>
                    <a:pt x="111796" y="593211"/>
                  </a:cubicBezTo>
                  <a:close/>
                  <a:moveTo>
                    <a:pt x="87147" y="419723"/>
                  </a:moveTo>
                  <a:lnTo>
                    <a:pt x="412861" y="419723"/>
                  </a:lnTo>
                  <a:lnTo>
                    <a:pt x="405119" y="474120"/>
                  </a:lnTo>
                  <a:cubicBezTo>
                    <a:pt x="415086" y="475543"/>
                    <a:pt x="422828" y="484076"/>
                    <a:pt x="422828" y="494475"/>
                  </a:cubicBezTo>
                  <a:cubicBezTo>
                    <a:pt x="422828" y="504430"/>
                    <a:pt x="415709" y="512785"/>
                    <a:pt x="406187" y="514563"/>
                  </a:cubicBezTo>
                  <a:lnTo>
                    <a:pt x="93822" y="514563"/>
                  </a:lnTo>
                  <a:cubicBezTo>
                    <a:pt x="84389" y="512785"/>
                    <a:pt x="77269" y="504430"/>
                    <a:pt x="77269" y="494475"/>
                  </a:cubicBezTo>
                  <a:cubicBezTo>
                    <a:pt x="77269" y="484076"/>
                    <a:pt x="84923" y="475543"/>
                    <a:pt x="94890" y="474120"/>
                  </a:cubicBezTo>
                  <a:close/>
                  <a:moveTo>
                    <a:pt x="250004" y="41058"/>
                  </a:moveTo>
                  <a:cubicBezTo>
                    <a:pt x="141779" y="41058"/>
                    <a:pt x="52422" y="123709"/>
                    <a:pt x="42098" y="229110"/>
                  </a:cubicBezTo>
                  <a:lnTo>
                    <a:pt x="60076" y="229110"/>
                  </a:lnTo>
                  <a:cubicBezTo>
                    <a:pt x="59453" y="224666"/>
                    <a:pt x="60788" y="220134"/>
                    <a:pt x="63725" y="216757"/>
                  </a:cubicBezTo>
                  <a:cubicBezTo>
                    <a:pt x="66751" y="213291"/>
                    <a:pt x="71112" y="211335"/>
                    <a:pt x="75651" y="211335"/>
                  </a:cubicBezTo>
                  <a:lnTo>
                    <a:pt x="424446" y="211335"/>
                  </a:lnTo>
                  <a:cubicBezTo>
                    <a:pt x="428985" y="211335"/>
                    <a:pt x="433257" y="213380"/>
                    <a:pt x="436283" y="216757"/>
                  </a:cubicBezTo>
                  <a:cubicBezTo>
                    <a:pt x="439221" y="220134"/>
                    <a:pt x="440556" y="224666"/>
                    <a:pt x="439933" y="229110"/>
                  </a:cubicBezTo>
                  <a:lnTo>
                    <a:pt x="457911" y="229110"/>
                  </a:lnTo>
                  <a:cubicBezTo>
                    <a:pt x="447587" y="123709"/>
                    <a:pt x="358319" y="41058"/>
                    <a:pt x="250004" y="41058"/>
                  </a:cubicBezTo>
                  <a:close/>
                  <a:moveTo>
                    <a:pt x="250004" y="0"/>
                  </a:moveTo>
                  <a:cubicBezTo>
                    <a:pt x="387511" y="0"/>
                    <a:pt x="499474" y="111355"/>
                    <a:pt x="500008" y="248572"/>
                  </a:cubicBezTo>
                  <a:cubicBezTo>
                    <a:pt x="500097" y="248928"/>
                    <a:pt x="500097" y="249283"/>
                    <a:pt x="500097" y="249639"/>
                  </a:cubicBezTo>
                  <a:cubicBezTo>
                    <a:pt x="500097" y="261014"/>
                    <a:pt x="490841" y="270168"/>
                    <a:pt x="479538" y="270168"/>
                  </a:cubicBezTo>
                  <a:cubicBezTo>
                    <a:pt x="479538" y="270168"/>
                    <a:pt x="479538" y="270168"/>
                    <a:pt x="479449" y="270168"/>
                  </a:cubicBezTo>
                  <a:lnTo>
                    <a:pt x="434147" y="270168"/>
                  </a:lnTo>
                  <a:lnTo>
                    <a:pt x="423645" y="343931"/>
                  </a:lnTo>
                  <a:cubicBezTo>
                    <a:pt x="433613" y="345353"/>
                    <a:pt x="441357" y="353885"/>
                    <a:pt x="441357" y="364194"/>
                  </a:cubicBezTo>
                  <a:cubicBezTo>
                    <a:pt x="441357" y="375569"/>
                    <a:pt x="432100" y="384723"/>
                    <a:pt x="420797" y="384723"/>
                  </a:cubicBezTo>
                  <a:lnTo>
                    <a:pt x="79300" y="384723"/>
                  </a:lnTo>
                  <a:cubicBezTo>
                    <a:pt x="67908" y="384723"/>
                    <a:pt x="58741" y="375569"/>
                    <a:pt x="58741" y="364194"/>
                  </a:cubicBezTo>
                  <a:cubicBezTo>
                    <a:pt x="58741" y="353885"/>
                    <a:pt x="66395" y="345353"/>
                    <a:pt x="76363" y="343931"/>
                  </a:cubicBezTo>
                  <a:lnTo>
                    <a:pt x="65861" y="270168"/>
                  </a:lnTo>
                  <a:lnTo>
                    <a:pt x="20559" y="270168"/>
                  </a:lnTo>
                  <a:cubicBezTo>
                    <a:pt x="9167" y="270168"/>
                    <a:pt x="0" y="261014"/>
                    <a:pt x="0" y="249639"/>
                  </a:cubicBezTo>
                  <a:cubicBezTo>
                    <a:pt x="0" y="111978"/>
                    <a:pt x="112142" y="0"/>
                    <a:pt x="2500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箭头: V 形 13"/>
          <p:cNvSpPr/>
          <p:nvPr/>
        </p:nvSpPr>
        <p:spPr>
          <a:xfrm>
            <a:off x="4457312" y="2775028"/>
            <a:ext cx="243069" cy="266217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箭头: V 形 14"/>
          <p:cNvSpPr/>
          <p:nvPr/>
        </p:nvSpPr>
        <p:spPr>
          <a:xfrm>
            <a:off x="7491619" y="2775028"/>
            <a:ext cx="243069" cy="266217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5810" y="3644900"/>
            <a:ext cx="2107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高光谱</a:t>
            </a: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图像处理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54454" y="4291406"/>
            <a:ext cx="2414472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12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高光谱图像的格式中空间特征和光谱特征的学习以及初步</a:t>
            </a:r>
            <a:r>
              <a:rPr lang="zh-CN" altLang="en-US" sz="1600" kern="12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研究</a:t>
            </a:r>
            <a:endParaRPr lang="zh-CN" altLang="en-US" sz="1600" kern="1200" spc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711578" y="4163099"/>
            <a:ext cx="64631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81905" y="3644900"/>
            <a:ext cx="2122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Spark</a:t>
            </a: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并行</a:t>
            </a: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优化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88764" y="4291406"/>
            <a:ext cx="2414472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空谱联合的核稀疏表示分类算法在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Spark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上的并行优化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策略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745888" y="4163099"/>
            <a:ext cx="64631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834630" y="3644900"/>
            <a:ext cx="3006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SpringMVC</a:t>
            </a: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软件系统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50835" y="4291330"/>
            <a:ext cx="238633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目前最流行的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SpringMVC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网站开发架构学习以及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系统搭建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780198" y="4163099"/>
            <a:ext cx="64631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158240" y="1661956"/>
            <a:ext cx="9987280" cy="4226560"/>
            <a:chOff x="1158240" y="1584960"/>
            <a:chExt cx="9987280" cy="4226560"/>
          </a:xfrm>
        </p:grpSpPr>
        <p:sp>
          <p:nvSpPr>
            <p:cNvPr id="27" name="矩形 26"/>
            <p:cNvSpPr/>
            <p:nvPr/>
          </p:nvSpPr>
          <p:spPr>
            <a:xfrm>
              <a:off x="1158240" y="1737360"/>
              <a:ext cx="9804400" cy="4074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341120" y="1584960"/>
              <a:ext cx="9804400" cy="4074160"/>
            </a:xfrm>
            <a:custGeom>
              <a:avLst/>
              <a:gdLst>
                <a:gd name="connsiteX0" fmla="*/ 0 w 9804400"/>
                <a:gd name="connsiteY0" fmla="*/ 0 h 4074160"/>
                <a:gd name="connsiteX1" fmla="*/ 9804400 w 9804400"/>
                <a:gd name="connsiteY1" fmla="*/ 0 h 4074160"/>
                <a:gd name="connsiteX2" fmla="*/ 9804400 w 9804400"/>
                <a:gd name="connsiteY2" fmla="*/ 4074160 h 4074160"/>
                <a:gd name="connsiteX3" fmla="*/ 9621520 w 9804400"/>
                <a:gd name="connsiteY3" fmla="*/ 4074160 h 4074160"/>
                <a:gd name="connsiteX4" fmla="*/ 9621520 w 9804400"/>
                <a:gd name="connsiteY4" fmla="*/ 152400 h 4074160"/>
                <a:gd name="connsiteX5" fmla="*/ 0 w 9804400"/>
                <a:gd name="connsiteY5" fmla="*/ 152400 h 40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04400" h="4074160">
                  <a:moveTo>
                    <a:pt x="0" y="0"/>
                  </a:moveTo>
                  <a:lnTo>
                    <a:pt x="9804400" y="0"/>
                  </a:lnTo>
                  <a:lnTo>
                    <a:pt x="9804400" y="4074160"/>
                  </a:lnTo>
                  <a:lnTo>
                    <a:pt x="9621520" y="4074160"/>
                  </a:lnTo>
                  <a:lnTo>
                    <a:pt x="9621520" y="152400"/>
                  </a:lnTo>
                  <a:lnTo>
                    <a:pt x="0" y="152400"/>
                  </a:lnTo>
                  <a:close/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b="1" dirty="0">
                <a:sym typeface="+mn-lt"/>
              </a:rPr>
              <a:t>实验方案</a:t>
            </a:r>
            <a:endParaRPr lang="zh-CN" altLang="en-US" b="1" dirty="0"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17320" y="1742440"/>
            <a:ext cx="9509760" cy="3550920"/>
            <a:chOff x="1417320" y="1742440"/>
            <a:chExt cx="9509760" cy="3550920"/>
          </a:xfrm>
        </p:grpSpPr>
        <p:sp>
          <p:nvSpPr>
            <p:cNvPr id="2" name="矩形 1"/>
            <p:cNvSpPr/>
            <p:nvPr/>
          </p:nvSpPr>
          <p:spPr>
            <a:xfrm>
              <a:off x="1417320" y="1920240"/>
              <a:ext cx="9357360" cy="337312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1569720" y="1742440"/>
              <a:ext cx="9357360" cy="3373120"/>
            </a:xfrm>
            <a:custGeom>
              <a:avLst/>
              <a:gdLst>
                <a:gd name="connsiteX0" fmla="*/ 0 w 9357360"/>
                <a:gd name="connsiteY0" fmla="*/ 0 h 3373120"/>
                <a:gd name="connsiteX1" fmla="*/ 9357360 w 9357360"/>
                <a:gd name="connsiteY1" fmla="*/ 0 h 3373120"/>
                <a:gd name="connsiteX2" fmla="*/ 9357360 w 9357360"/>
                <a:gd name="connsiteY2" fmla="*/ 3373120 h 3373120"/>
                <a:gd name="connsiteX3" fmla="*/ 9204960 w 9357360"/>
                <a:gd name="connsiteY3" fmla="*/ 3373120 h 3373120"/>
                <a:gd name="connsiteX4" fmla="*/ 9204960 w 9357360"/>
                <a:gd name="connsiteY4" fmla="*/ 177800 h 3373120"/>
                <a:gd name="connsiteX5" fmla="*/ 0 w 9357360"/>
                <a:gd name="connsiteY5" fmla="*/ 177800 h 33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7360" h="3373120">
                  <a:moveTo>
                    <a:pt x="0" y="0"/>
                  </a:moveTo>
                  <a:lnTo>
                    <a:pt x="9357360" y="0"/>
                  </a:lnTo>
                  <a:lnTo>
                    <a:pt x="9357360" y="3373120"/>
                  </a:lnTo>
                  <a:lnTo>
                    <a:pt x="9204960" y="3373120"/>
                  </a:lnTo>
                  <a:lnTo>
                    <a:pt x="9204960" y="177800"/>
                  </a:lnTo>
                  <a:lnTo>
                    <a:pt x="0" y="177800"/>
                  </a:lnTo>
                  <a:close/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846580" y="2459355"/>
            <a:ext cx="84988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《数字图像处理》帮助我们了解到各种数字图像的处理方式</a:t>
            </a:r>
            <a:endParaRPr lang="zh-CN" altLang="en-US" sz="2000" spc="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 spc="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学习用</a:t>
            </a:r>
            <a:r>
              <a:rPr lang="en-US" altLang="zh-CN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ENVI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处理高光谱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图像</a:t>
            </a:r>
            <a:endParaRPr lang="zh-CN" altLang="en-US" sz="2000" spc="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 spc="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了解</a:t>
            </a:r>
            <a:r>
              <a:rPr lang="en-US" altLang="zh-CN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bip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bil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bsq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的存储格式，将</a:t>
            </a:r>
            <a:r>
              <a:rPr lang="en-US" altLang="zh-CN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.mat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转换为</a:t>
            </a:r>
            <a:r>
              <a:rPr lang="en-US" altLang="zh-CN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hdfs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读取的</a:t>
            </a:r>
            <a:r>
              <a:rPr lang="zh-CN" altLang="en-US" sz="2000" spc="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二进制流</a:t>
            </a:r>
            <a:endParaRPr lang="zh-CN" altLang="en-US" sz="2000" spc="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b="1" dirty="0">
                <a:sym typeface="+mn-lt"/>
              </a:rPr>
              <a:t>高光谱图像</a:t>
            </a:r>
            <a:endParaRPr lang="zh-CN" altLang="en-US" b="1" dirty="0"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7503}"/>
</p:tagLst>
</file>

<file path=ppt/tags/tag10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p="http://schemas.openxmlformats.org/presentationml/2006/main">
  <p:tag name="ISLIDE.ICON" val="#176859;#393864;#117561;"/>
</p:tagLst>
</file>

<file path=ppt/tags/tag3.xml><?xml version="1.0" encoding="utf-8"?>
<p:tagLst xmlns:p="http://schemas.openxmlformats.org/presentationml/2006/main">
  <p:tag name="ISLIDE.ICON" val="#176859;#393864;#117561;"/>
</p:tagLst>
</file>

<file path=ppt/tags/tag4.xml><?xml version="1.0" encoding="utf-8"?>
<p:tagLst xmlns:p="http://schemas.openxmlformats.org/presentationml/2006/main">
  <p:tag name="ISLIDE.ICON" val="#165565;#95735;#90293;#20623;"/>
</p:tagLst>
</file>

<file path=ppt/tags/tag5.xml><?xml version="1.0" encoding="utf-8"?>
<p:tagLst xmlns:p="http://schemas.openxmlformats.org/presentationml/2006/main">
  <p:tag name="ISLIDE.ICON" val="#393842;#400796;"/>
</p:tagLst>
</file>

<file path=ppt/tags/tag6.xml><?xml version="1.0" encoding="utf-8"?>
<p:tagLst xmlns:p="http://schemas.openxmlformats.org/presentationml/2006/main">
  <p:tag name="ISLIDE.ICON" val="#176859;#393864;#117561;#380101;#400068;"/>
</p:tagLst>
</file>

<file path=ppt/tags/tag7.xml><?xml version="1.0" encoding="utf-8"?>
<p:tagLst xmlns:p="http://schemas.openxmlformats.org/presentationml/2006/main">
  <p:tag name="ISLIDE.ICON" val="#393842;#400796;"/>
</p:tagLst>
</file>

<file path=ppt/tags/tag8.xml><?xml version="1.0" encoding="utf-8"?>
<p:tagLst xmlns:p="http://schemas.openxmlformats.org/presentationml/2006/main">
  <p:tag name="ISLIDE.PICTURE" val="#240833;"/>
  <p:tag name="ISLIDE.ICON" val="#87608;#171052;#89482;#70267;#373424;#90925;#139051;#34393;"/>
</p:tagLst>
</file>

<file path=ppt/tags/tag9.xml><?xml version="1.0" encoding="utf-8"?>
<p:tagLst xmlns:p="http://schemas.openxmlformats.org/presentationml/2006/main">
  <p:tag name="ISLIDE.VECTOR" val="ab742894-b611-4118-8065-b69e992411d4"/>
</p:tagLst>
</file>

<file path=ppt/theme/theme1.xml><?xml version="1.0" encoding="utf-8"?>
<a:theme xmlns:a="http://schemas.openxmlformats.org/drawingml/2006/main" name="南京理工大学通用模板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1600" dirty="0" smtClean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WPS 演示</Application>
  <PresentationFormat>宽屏</PresentationFormat>
  <Paragraphs>163</Paragraphs>
  <Slides>15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 Light</vt:lpstr>
      <vt:lpstr>微软雅黑</vt:lpstr>
      <vt:lpstr>思源宋体 CN Heavy</vt:lpstr>
      <vt:lpstr>Arial Unicode MS</vt:lpstr>
      <vt:lpstr>等线</vt:lpstr>
      <vt:lpstr>Calibri</vt:lpstr>
      <vt:lpstr>南京理工大学通用模板</vt:lpstr>
      <vt:lpstr>1_OfficePLUS</vt:lpstr>
      <vt:lpstr>2_OfficePLUS</vt:lpstr>
      <vt:lpstr>基于Spark云计算平台的 高光谱分类并行算法与系统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光前</dc:creator>
  <cp:lastModifiedBy>蒋旭钊</cp:lastModifiedBy>
  <cp:revision>41</cp:revision>
  <dcterms:created xsi:type="dcterms:W3CDTF">2020-04-15T09:32:00Z</dcterms:created>
  <dcterms:modified xsi:type="dcterms:W3CDTF">2021-10-25T10:22:07Z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622CA65FFB4943A58F7016D5A5275A9A</vt:lpwstr>
  </property>
  <property fmtid="{D5CDD505-2E9C-101B-9397-08002B2CF9AE}" pid="3" name="KSOProductBuildVer">
    <vt:lpwstr>2052-11.1.0.10395</vt:lpwstr>
  </property>
</Properties>
</file>